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nton" pitchFamily="2" charset="0"/>
      <p:regular r:id="rId12"/>
    </p:embeddedFont>
    <p:embeddedFont>
      <p:font typeface="Itim" panose="020B0604020202020204" charset="-34"/>
      <p:regular r:id="rId13"/>
    </p:embeddedFont>
    <p:embeddedFont>
      <p:font typeface="Lato" panose="020F0502020204030203" pitchFamily="34" charset="0"/>
      <p:regular r:id="rId14"/>
      <p:bold r:id="rId15"/>
      <p:italic r:id="rId16"/>
      <p:boldItalic r:id="rId17"/>
    </p:embeddedFont>
    <p:embeddedFont>
      <p:font typeface="Livvic" pitchFamily="2" charset="0"/>
      <p:regular r:id="rId18"/>
      <p:bold r:id="rId19"/>
      <p:italic r:id="rId20"/>
      <p:boldItalic r:id="rId21"/>
    </p:embeddedFont>
    <p:embeddedFont>
      <p:font typeface="Poppins" panose="00000500000000000000" pitchFamily="2"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Roboto Condensed Light" panose="02000000000000000000"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5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a1242414e1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a1242414e1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f368fdb7e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f368fdb7e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b64d50890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b64d50890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0f8c2098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20f8c2098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a1242414e1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a1242414e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0f73e5c2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0f73e5c2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0.png"/><Relationship Id="rId3" Type="http://schemas.openxmlformats.org/officeDocument/2006/relationships/hyperlink" Target="https://www.flaticon.com/" TargetMode="External"/><Relationship Id="rId7" Type="http://schemas.openxmlformats.org/officeDocument/2006/relationships/image" Target="../media/image18.png"/><Relationship Id="rId12" Type="http://schemas.openxmlformats.org/officeDocument/2006/relationships/image" Target="../media/image19.png"/><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hyperlink" Target="https://www.freepik.com/" TargetMode="External"/><Relationship Id="rId9"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png"/><Relationship Id="rId7" Type="http://schemas.openxmlformats.org/officeDocument/2006/relationships/image" Target="../media/image1.pn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0.png"/><Relationship Id="rId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139725" y="3438075"/>
            <a:ext cx="1779348" cy="1486551"/>
          </a:xfrm>
          <a:prstGeom prst="rect">
            <a:avLst/>
          </a:prstGeom>
          <a:noFill/>
          <a:ln>
            <a:noFill/>
          </a:ln>
        </p:spPr>
      </p:pic>
      <p:pic>
        <p:nvPicPr>
          <p:cNvPr id="10" name="Google Shape;10;p2"/>
          <p:cNvPicPr preferRelativeResize="0"/>
          <p:nvPr/>
        </p:nvPicPr>
        <p:blipFill>
          <a:blip r:embed="rId3">
            <a:alphaModFix/>
          </a:blip>
          <a:stretch>
            <a:fillRect/>
          </a:stretch>
        </p:blipFill>
        <p:spPr>
          <a:xfrm>
            <a:off x="4723222" y="-2"/>
            <a:ext cx="1027579" cy="791750"/>
          </a:xfrm>
          <a:prstGeom prst="rect">
            <a:avLst/>
          </a:prstGeom>
          <a:noFill/>
          <a:ln>
            <a:noFill/>
          </a:ln>
        </p:spPr>
      </p:pic>
      <p:pic>
        <p:nvPicPr>
          <p:cNvPr id="11" name="Google Shape;11;p2"/>
          <p:cNvPicPr preferRelativeResize="0"/>
          <p:nvPr/>
        </p:nvPicPr>
        <p:blipFill>
          <a:blip r:embed="rId3">
            <a:alphaModFix/>
          </a:blip>
          <a:stretch>
            <a:fillRect/>
          </a:stretch>
        </p:blipFill>
        <p:spPr>
          <a:xfrm rot="6960113">
            <a:off x="4283790" y="356292"/>
            <a:ext cx="1027572" cy="791754"/>
          </a:xfrm>
          <a:prstGeom prst="rect">
            <a:avLst/>
          </a:prstGeom>
          <a:noFill/>
          <a:ln>
            <a:noFill/>
          </a:ln>
        </p:spPr>
      </p:pic>
      <p:pic>
        <p:nvPicPr>
          <p:cNvPr id="12" name="Google Shape;12;p2"/>
          <p:cNvPicPr preferRelativeResize="0"/>
          <p:nvPr/>
        </p:nvPicPr>
        <p:blipFill>
          <a:blip r:embed="rId4">
            <a:alphaModFix/>
          </a:blip>
          <a:stretch>
            <a:fillRect/>
          </a:stretch>
        </p:blipFill>
        <p:spPr>
          <a:xfrm>
            <a:off x="5791175" y="3438075"/>
            <a:ext cx="1269912" cy="1542574"/>
          </a:xfrm>
          <a:prstGeom prst="rect">
            <a:avLst/>
          </a:prstGeom>
          <a:noFill/>
          <a:ln>
            <a:noFill/>
          </a:ln>
        </p:spPr>
      </p:pic>
      <p:grpSp>
        <p:nvGrpSpPr>
          <p:cNvPr id="13" name="Google Shape;13;p2"/>
          <p:cNvGrpSpPr/>
          <p:nvPr/>
        </p:nvGrpSpPr>
        <p:grpSpPr>
          <a:xfrm>
            <a:off x="5942732" y="-1296660"/>
            <a:ext cx="709259" cy="3901922"/>
            <a:chOff x="214475" y="1936275"/>
            <a:chExt cx="516050" cy="2839000"/>
          </a:xfrm>
        </p:grpSpPr>
        <p:sp>
          <p:nvSpPr>
            <p:cNvPr id="14" name="Google Shape;14;p2"/>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6721270" y="-869972"/>
            <a:ext cx="665725" cy="4013626"/>
            <a:chOff x="1009750" y="2028425"/>
            <a:chExt cx="484375" cy="2920275"/>
          </a:xfrm>
        </p:grpSpPr>
        <p:sp>
          <p:nvSpPr>
            <p:cNvPr id="17" name="Google Shape;17;p2"/>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7493198" y="-403019"/>
            <a:ext cx="805983" cy="3079721"/>
            <a:chOff x="1921750" y="2070000"/>
            <a:chExt cx="586425" cy="2240775"/>
          </a:xfrm>
        </p:grpSpPr>
        <p:sp>
          <p:nvSpPr>
            <p:cNvPr id="20" name="Google Shape;20;p2"/>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8128838" y="-505524"/>
            <a:ext cx="720289" cy="3720741"/>
            <a:chOff x="2604550" y="2125275"/>
            <a:chExt cx="524075" cy="2707175"/>
          </a:xfrm>
        </p:grpSpPr>
        <p:sp>
          <p:nvSpPr>
            <p:cNvPr id="23" name="Google Shape;23;p2"/>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a:spLocks noGrp="1"/>
          </p:cNvSpPr>
          <p:nvPr>
            <p:ph type="ctrTitle"/>
          </p:nvPr>
        </p:nvSpPr>
        <p:spPr>
          <a:xfrm>
            <a:off x="720000" y="822050"/>
            <a:ext cx="5376900" cy="3402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6" name="Google Shape;26;p2"/>
          <p:cNvSpPr txBox="1">
            <a:spLocks noGrp="1"/>
          </p:cNvSpPr>
          <p:nvPr>
            <p:ph type="subTitle" idx="1"/>
          </p:nvPr>
        </p:nvSpPr>
        <p:spPr>
          <a:xfrm>
            <a:off x="713100" y="4156062"/>
            <a:ext cx="4271100" cy="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4"/>
        <p:cNvGrpSpPr/>
        <p:nvPr/>
      </p:nvGrpSpPr>
      <p:grpSpPr>
        <a:xfrm>
          <a:off x="0" y="0"/>
          <a:ext cx="0" cy="0"/>
          <a:chOff x="0" y="0"/>
          <a:chExt cx="0" cy="0"/>
        </a:xfrm>
      </p:grpSpPr>
      <p:pic>
        <p:nvPicPr>
          <p:cNvPr id="195" name="Google Shape;195;p11"/>
          <p:cNvPicPr preferRelativeResize="0"/>
          <p:nvPr/>
        </p:nvPicPr>
        <p:blipFill>
          <a:blip r:embed="rId2">
            <a:alphaModFix/>
          </a:blip>
          <a:stretch>
            <a:fillRect/>
          </a:stretch>
        </p:blipFill>
        <p:spPr>
          <a:xfrm>
            <a:off x="8526208" y="1748850"/>
            <a:ext cx="981965" cy="730248"/>
          </a:xfrm>
          <a:prstGeom prst="rect">
            <a:avLst/>
          </a:prstGeom>
          <a:noFill/>
          <a:ln>
            <a:noFill/>
          </a:ln>
        </p:spPr>
      </p:pic>
      <p:pic>
        <p:nvPicPr>
          <p:cNvPr id="196" name="Google Shape;196;p11"/>
          <p:cNvPicPr preferRelativeResize="0"/>
          <p:nvPr/>
        </p:nvPicPr>
        <p:blipFill>
          <a:blip r:embed="rId3">
            <a:alphaModFix/>
          </a:blip>
          <a:stretch>
            <a:fillRect/>
          </a:stretch>
        </p:blipFill>
        <p:spPr>
          <a:xfrm>
            <a:off x="-313875" y="1106524"/>
            <a:ext cx="1026964" cy="776248"/>
          </a:xfrm>
          <a:prstGeom prst="rect">
            <a:avLst/>
          </a:prstGeom>
          <a:noFill/>
          <a:ln>
            <a:noFill/>
          </a:ln>
        </p:spPr>
      </p:pic>
      <p:pic>
        <p:nvPicPr>
          <p:cNvPr id="197" name="Google Shape;197;p11"/>
          <p:cNvPicPr preferRelativeResize="0"/>
          <p:nvPr/>
        </p:nvPicPr>
        <p:blipFill rotWithShape="1">
          <a:blip r:embed="rId4">
            <a:alphaModFix/>
          </a:blip>
          <a:srcRect b="4388"/>
          <a:stretch/>
        </p:blipFill>
        <p:spPr>
          <a:xfrm>
            <a:off x="7571700" y="-198150"/>
            <a:ext cx="1465586" cy="1476296"/>
          </a:xfrm>
          <a:prstGeom prst="rect">
            <a:avLst/>
          </a:prstGeom>
          <a:noFill/>
          <a:ln>
            <a:noFill/>
          </a:ln>
        </p:spPr>
      </p:pic>
      <p:pic>
        <p:nvPicPr>
          <p:cNvPr id="198" name="Google Shape;198;p11"/>
          <p:cNvPicPr preferRelativeResize="0"/>
          <p:nvPr/>
        </p:nvPicPr>
        <p:blipFill>
          <a:blip r:embed="rId5">
            <a:alphaModFix/>
          </a:blip>
          <a:stretch>
            <a:fillRect/>
          </a:stretch>
        </p:blipFill>
        <p:spPr>
          <a:xfrm>
            <a:off x="-278725" y="-245824"/>
            <a:ext cx="1767071" cy="1476302"/>
          </a:xfrm>
          <a:prstGeom prst="rect">
            <a:avLst/>
          </a:prstGeom>
          <a:noFill/>
          <a:ln>
            <a:noFill/>
          </a:ln>
        </p:spPr>
      </p:pic>
      <p:pic>
        <p:nvPicPr>
          <p:cNvPr id="199" name="Google Shape;199;p11"/>
          <p:cNvPicPr preferRelativeResize="0"/>
          <p:nvPr/>
        </p:nvPicPr>
        <p:blipFill rotWithShape="1">
          <a:blip r:embed="rId6">
            <a:alphaModFix/>
          </a:blip>
          <a:srcRect l="15712" r="9071" b="10578"/>
          <a:stretch/>
        </p:blipFill>
        <p:spPr>
          <a:xfrm>
            <a:off x="8464159" y="941894"/>
            <a:ext cx="847155" cy="775970"/>
          </a:xfrm>
          <a:prstGeom prst="rect">
            <a:avLst/>
          </a:prstGeom>
          <a:noFill/>
          <a:ln>
            <a:noFill/>
          </a:ln>
        </p:spPr>
      </p:pic>
      <p:pic>
        <p:nvPicPr>
          <p:cNvPr id="200" name="Google Shape;200;p11"/>
          <p:cNvPicPr preferRelativeResize="0"/>
          <p:nvPr/>
        </p:nvPicPr>
        <p:blipFill>
          <a:blip r:embed="rId7">
            <a:alphaModFix/>
          </a:blip>
          <a:stretch>
            <a:fillRect/>
          </a:stretch>
        </p:blipFill>
        <p:spPr>
          <a:xfrm>
            <a:off x="-541664" y="2066630"/>
            <a:ext cx="1254769" cy="893287"/>
          </a:xfrm>
          <a:prstGeom prst="rect">
            <a:avLst/>
          </a:prstGeom>
          <a:noFill/>
          <a:ln>
            <a:noFill/>
          </a:ln>
        </p:spPr>
      </p:pic>
      <p:pic>
        <p:nvPicPr>
          <p:cNvPr id="201" name="Google Shape;201;p11"/>
          <p:cNvPicPr preferRelativeResize="0"/>
          <p:nvPr/>
        </p:nvPicPr>
        <p:blipFill>
          <a:blip r:embed="rId3">
            <a:alphaModFix/>
          </a:blip>
          <a:stretch>
            <a:fillRect/>
          </a:stretch>
        </p:blipFill>
        <p:spPr>
          <a:xfrm rot="10800000">
            <a:off x="8184255" y="3372396"/>
            <a:ext cx="1026964" cy="776248"/>
          </a:xfrm>
          <a:prstGeom prst="rect">
            <a:avLst/>
          </a:prstGeom>
          <a:noFill/>
          <a:ln>
            <a:noFill/>
          </a:ln>
        </p:spPr>
      </p:pic>
      <p:pic>
        <p:nvPicPr>
          <p:cNvPr id="202" name="Google Shape;202;p11"/>
          <p:cNvPicPr preferRelativeResize="0"/>
          <p:nvPr/>
        </p:nvPicPr>
        <p:blipFill>
          <a:blip r:embed="rId5">
            <a:alphaModFix/>
          </a:blip>
          <a:stretch>
            <a:fillRect/>
          </a:stretch>
        </p:blipFill>
        <p:spPr>
          <a:xfrm rot="10800000">
            <a:off x="7376923" y="3956491"/>
            <a:ext cx="1767071" cy="1476302"/>
          </a:xfrm>
          <a:prstGeom prst="rect">
            <a:avLst/>
          </a:prstGeom>
          <a:noFill/>
          <a:ln>
            <a:noFill/>
          </a:ln>
        </p:spPr>
      </p:pic>
      <p:pic>
        <p:nvPicPr>
          <p:cNvPr id="203" name="Google Shape;203;p11"/>
          <p:cNvPicPr preferRelativeResize="0"/>
          <p:nvPr/>
        </p:nvPicPr>
        <p:blipFill>
          <a:blip r:embed="rId7">
            <a:alphaModFix/>
          </a:blip>
          <a:stretch>
            <a:fillRect/>
          </a:stretch>
        </p:blipFill>
        <p:spPr>
          <a:xfrm rot="10800000">
            <a:off x="7956465" y="2479101"/>
            <a:ext cx="1254769" cy="893287"/>
          </a:xfrm>
          <a:prstGeom prst="rect">
            <a:avLst/>
          </a:prstGeom>
          <a:noFill/>
          <a:ln>
            <a:noFill/>
          </a:ln>
        </p:spPr>
      </p:pic>
      <p:pic>
        <p:nvPicPr>
          <p:cNvPr id="204" name="Google Shape;204;p11"/>
          <p:cNvPicPr preferRelativeResize="0"/>
          <p:nvPr/>
        </p:nvPicPr>
        <p:blipFill>
          <a:blip r:embed="rId2">
            <a:alphaModFix/>
          </a:blip>
          <a:stretch>
            <a:fillRect/>
          </a:stretch>
        </p:blipFill>
        <p:spPr>
          <a:xfrm rot="10800000">
            <a:off x="-363425" y="3071900"/>
            <a:ext cx="981965" cy="730248"/>
          </a:xfrm>
          <a:prstGeom prst="rect">
            <a:avLst/>
          </a:prstGeom>
          <a:noFill/>
          <a:ln>
            <a:noFill/>
          </a:ln>
        </p:spPr>
      </p:pic>
      <p:pic>
        <p:nvPicPr>
          <p:cNvPr id="205" name="Google Shape;205;p11"/>
          <p:cNvPicPr preferRelativeResize="0"/>
          <p:nvPr/>
        </p:nvPicPr>
        <p:blipFill rotWithShape="1">
          <a:blip r:embed="rId4">
            <a:alphaModFix/>
          </a:blip>
          <a:srcRect b="4388"/>
          <a:stretch/>
        </p:blipFill>
        <p:spPr>
          <a:xfrm rot="900002">
            <a:off x="965860" y="4196328"/>
            <a:ext cx="1465589" cy="1476296"/>
          </a:xfrm>
          <a:prstGeom prst="rect">
            <a:avLst/>
          </a:prstGeom>
          <a:noFill/>
          <a:ln>
            <a:noFill/>
          </a:ln>
        </p:spPr>
      </p:pic>
      <p:pic>
        <p:nvPicPr>
          <p:cNvPr id="206" name="Google Shape;206;p11"/>
          <p:cNvPicPr preferRelativeResize="0"/>
          <p:nvPr/>
        </p:nvPicPr>
        <p:blipFill rotWithShape="1">
          <a:blip r:embed="rId6">
            <a:alphaModFix/>
          </a:blip>
          <a:srcRect l="15712" r="9071" b="10578"/>
          <a:stretch/>
        </p:blipFill>
        <p:spPr>
          <a:xfrm rot="10800000">
            <a:off x="289521" y="3707510"/>
            <a:ext cx="847155" cy="775970"/>
          </a:xfrm>
          <a:prstGeom prst="rect">
            <a:avLst/>
          </a:prstGeom>
          <a:noFill/>
          <a:ln>
            <a:noFill/>
          </a:ln>
        </p:spPr>
      </p:pic>
      <p:pic>
        <p:nvPicPr>
          <p:cNvPr id="207" name="Google Shape;207;p11"/>
          <p:cNvPicPr preferRelativeResize="0"/>
          <p:nvPr/>
        </p:nvPicPr>
        <p:blipFill>
          <a:blip r:embed="rId3">
            <a:alphaModFix/>
          </a:blip>
          <a:stretch>
            <a:fillRect/>
          </a:stretch>
        </p:blipFill>
        <p:spPr>
          <a:xfrm rot="7806456">
            <a:off x="-164571" y="4585046"/>
            <a:ext cx="1026964" cy="776246"/>
          </a:xfrm>
          <a:prstGeom prst="rect">
            <a:avLst/>
          </a:prstGeom>
          <a:noFill/>
          <a:ln>
            <a:noFill/>
          </a:ln>
        </p:spPr>
      </p:pic>
      <p:pic>
        <p:nvPicPr>
          <p:cNvPr id="208" name="Google Shape;208;p11"/>
          <p:cNvPicPr preferRelativeResize="0"/>
          <p:nvPr/>
        </p:nvPicPr>
        <p:blipFill>
          <a:blip r:embed="rId2">
            <a:alphaModFix/>
          </a:blip>
          <a:stretch>
            <a:fillRect/>
          </a:stretch>
        </p:blipFill>
        <p:spPr>
          <a:xfrm rot="-2700000">
            <a:off x="6860134" y="-151850"/>
            <a:ext cx="981965" cy="730251"/>
          </a:xfrm>
          <a:prstGeom prst="rect">
            <a:avLst/>
          </a:prstGeom>
          <a:noFill/>
          <a:ln>
            <a:noFill/>
          </a:ln>
        </p:spPr>
      </p:pic>
      <p:pic>
        <p:nvPicPr>
          <p:cNvPr id="209" name="Google Shape;209;p11"/>
          <p:cNvPicPr preferRelativeResize="0"/>
          <p:nvPr/>
        </p:nvPicPr>
        <p:blipFill>
          <a:blip r:embed="rId3">
            <a:alphaModFix/>
          </a:blip>
          <a:stretch>
            <a:fillRect/>
          </a:stretch>
        </p:blipFill>
        <p:spPr>
          <a:xfrm rot="-8377406">
            <a:off x="6600949" y="4843562"/>
            <a:ext cx="1026966" cy="776248"/>
          </a:xfrm>
          <a:prstGeom prst="rect">
            <a:avLst/>
          </a:prstGeom>
          <a:noFill/>
          <a:ln>
            <a:noFill/>
          </a:ln>
        </p:spPr>
      </p:pic>
      <p:pic>
        <p:nvPicPr>
          <p:cNvPr id="210" name="Google Shape;210;p11"/>
          <p:cNvPicPr preferRelativeResize="0"/>
          <p:nvPr/>
        </p:nvPicPr>
        <p:blipFill rotWithShape="1">
          <a:blip r:embed="rId6">
            <a:alphaModFix/>
          </a:blip>
          <a:srcRect l="15712" r="9071" b="10578"/>
          <a:stretch/>
        </p:blipFill>
        <p:spPr>
          <a:xfrm rot="-7774214">
            <a:off x="1562983" y="-291180"/>
            <a:ext cx="847156" cy="775969"/>
          </a:xfrm>
          <a:prstGeom prst="rect">
            <a:avLst/>
          </a:prstGeom>
          <a:noFill/>
          <a:ln>
            <a:noFill/>
          </a:ln>
        </p:spPr>
      </p:pic>
      <p:sp>
        <p:nvSpPr>
          <p:cNvPr id="211" name="Google Shape;211;p11"/>
          <p:cNvSpPr txBox="1">
            <a:spLocks noGrp="1"/>
          </p:cNvSpPr>
          <p:nvPr>
            <p:ph type="title" hasCustomPrompt="1"/>
          </p:nvPr>
        </p:nvSpPr>
        <p:spPr>
          <a:xfrm>
            <a:off x="1848124" y="1717875"/>
            <a:ext cx="5447700" cy="115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2" name="Google Shape;212;p11"/>
          <p:cNvSpPr txBox="1">
            <a:spLocks noGrp="1"/>
          </p:cNvSpPr>
          <p:nvPr>
            <p:ph type="body" idx="1"/>
          </p:nvPr>
        </p:nvSpPr>
        <p:spPr>
          <a:xfrm>
            <a:off x="1848177" y="2710200"/>
            <a:ext cx="54477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214"/>
        <p:cNvGrpSpPr/>
        <p:nvPr/>
      </p:nvGrpSpPr>
      <p:grpSpPr>
        <a:xfrm>
          <a:off x="0" y="0"/>
          <a:ext cx="0" cy="0"/>
          <a:chOff x="0" y="0"/>
          <a:chExt cx="0" cy="0"/>
        </a:xfrm>
      </p:grpSpPr>
      <p:pic>
        <p:nvPicPr>
          <p:cNvPr id="215" name="Google Shape;215;p13"/>
          <p:cNvPicPr preferRelativeResize="0"/>
          <p:nvPr/>
        </p:nvPicPr>
        <p:blipFill>
          <a:blip r:embed="rId2">
            <a:alphaModFix/>
          </a:blip>
          <a:stretch>
            <a:fillRect/>
          </a:stretch>
        </p:blipFill>
        <p:spPr>
          <a:xfrm rot="-977378">
            <a:off x="8275828" y="629198"/>
            <a:ext cx="1359745" cy="723695"/>
          </a:xfrm>
          <a:prstGeom prst="rect">
            <a:avLst/>
          </a:prstGeom>
          <a:noFill/>
          <a:ln>
            <a:noFill/>
          </a:ln>
        </p:spPr>
      </p:pic>
      <p:pic>
        <p:nvPicPr>
          <p:cNvPr id="216" name="Google Shape;216;p13"/>
          <p:cNvPicPr preferRelativeResize="0"/>
          <p:nvPr/>
        </p:nvPicPr>
        <p:blipFill>
          <a:blip r:embed="rId3">
            <a:alphaModFix/>
          </a:blip>
          <a:stretch>
            <a:fillRect/>
          </a:stretch>
        </p:blipFill>
        <p:spPr>
          <a:xfrm rot="-9581377">
            <a:off x="-234059" y="-174289"/>
            <a:ext cx="1075684" cy="791232"/>
          </a:xfrm>
          <a:prstGeom prst="rect">
            <a:avLst/>
          </a:prstGeom>
          <a:noFill/>
          <a:ln>
            <a:noFill/>
          </a:ln>
        </p:spPr>
      </p:pic>
      <p:pic>
        <p:nvPicPr>
          <p:cNvPr id="217" name="Google Shape;217;p13"/>
          <p:cNvPicPr preferRelativeResize="0"/>
          <p:nvPr/>
        </p:nvPicPr>
        <p:blipFill>
          <a:blip r:embed="rId4">
            <a:alphaModFix/>
          </a:blip>
          <a:stretch>
            <a:fillRect/>
          </a:stretch>
        </p:blipFill>
        <p:spPr>
          <a:xfrm>
            <a:off x="7918825" y="1529076"/>
            <a:ext cx="1170176" cy="977051"/>
          </a:xfrm>
          <a:prstGeom prst="rect">
            <a:avLst/>
          </a:prstGeom>
          <a:noFill/>
          <a:ln>
            <a:noFill/>
          </a:ln>
        </p:spPr>
      </p:pic>
      <p:pic>
        <p:nvPicPr>
          <p:cNvPr id="218" name="Google Shape;218;p13"/>
          <p:cNvPicPr preferRelativeResize="0"/>
          <p:nvPr/>
        </p:nvPicPr>
        <p:blipFill>
          <a:blip r:embed="rId5">
            <a:alphaModFix/>
          </a:blip>
          <a:stretch>
            <a:fillRect/>
          </a:stretch>
        </p:blipFill>
        <p:spPr>
          <a:xfrm>
            <a:off x="105684" y="638462"/>
            <a:ext cx="1102341" cy="791235"/>
          </a:xfrm>
          <a:prstGeom prst="rect">
            <a:avLst/>
          </a:prstGeom>
          <a:noFill/>
          <a:ln>
            <a:noFill/>
          </a:ln>
        </p:spPr>
      </p:pic>
      <p:pic>
        <p:nvPicPr>
          <p:cNvPr id="219" name="Google Shape;219;p13"/>
          <p:cNvPicPr preferRelativeResize="0"/>
          <p:nvPr/>
        </p:nvPicPr>
        <p:blipFill>
          <a:blip r:embed="rId6">
            <a:alphaModFix/>
          </a:blip>
          <a:stretch>
            <a:fillRect/>
          </a:stretch>
        </p:blipFill>
        <p:spPr>
          <a:xfrm>
            <a:off x="7664851" y="-274774"/>
            <a:ext cx="1347476" cy="992200"/>
          </a:xfrm>
          <a:prstGeom prst="rect">
            <a:avLst/>
          </a:prstGeom>
          <a:noFill/>
          <a:ln>
            <a:noFill/>
          </a:ln>
        </p:spPr>
      </p:pic>
      <p:pic>
        <p:nvPicPr>
          <p:cNvPr id="220" name="Google Shape;220;p13"/>
          <p:cNvPicPr preferRelativeResize="0"/>
          <p:nvPr/>
        </p:nvPicPr>
        <p:blipFill>
          <a:blip r:embed="rId7">
            <a:alphaModFix/>
          </a:blip>
          <a:stretch>
            <a:fillRect/>
          </a:stretch>
        </p:blipFill>
        <p:spPr>
          <a:xfrm>
            <a:off x="8201614" y="2565581"/>
            <a:ext cx="1406638" cy="615404"/>
          </a:xfrm>
          <a:prstGeom prst="rect">
            <a:avLst/>
          </a:prstGeom>
          <a:noFill/>
          <a:ln>
            <a:noFill/>
          </a:ln>
        </p:spPr>
      </p:pic>
      <p:pic>
        <p:nvPicPr>
          <p:cNvPr id="221" name="Google Shape;221;p13"/>
          <p:cNvPicPr preferRelativeResize="0"/>
          <p:nvPr/>
        </p:nvPicPr>
        <p:blipFill>
          <a:blip r:embed="rId8">
            <a:alphaModFix/>
          </a:blip>
          <a:stretch>
            <a:fillRect/>
          </a:stretch>
        </p:blipFill>
        <p:spPr>
          <a:xfrm>
            <a:off x="52789" y="1677621"/>
            <a:ext cx="998263" cy="791234"/>
          </a:xfrm>
          <a:prstGeom prst="rect">
            <a:avLst/>
          </a:prstGeom>
          <a:noFill/>
          <a:ln>
            <a:noFill/>
          </a:ln>
        </p:spPr>
      </p:pic>
      <p:pic>
        <p:nvPicPr>
          <p:cNvPr id="222" name="Google Shape;222;p13"/>
          <p:cNvPicPr preferRelativeResize="0"/>
          <p:nvPr/>
        </p:nvPicPr>
        <p:blipFill>
          <a:blip r:embed="rId9">
            <a:alphaModFix/>
          </a:blip>
          <a:stretch>
            <a:fillRect/>
          </a:stretch>
        </p:blipFill>
        <p:spPr>
          <a:xfrm>
            <a:off x="10" y="2716766"/>
            <a:ext cx="1103846" cy="791234"/>
          </a:xfrm>
          <a:prstGeom prst="rect">
            <a:avLst/>
          </a:prstGeom>
          <a:noFill/>
          <a:ln>
            <a:noFill/>
          </a:ln>
        </p:spPr>
      </p:pic>
      <p:pic>
        <p:nvPicPr>
          <p:cNvPr id="223" name="Google Shape;223;p13"/>
          <p:cNvPicPr preferRelativeResize="0"/>
          <p:nvPr/>
        </p:nvPicPr>
        <p:blipFill>
          <a:blip r:embed="rId6">
            <a:alphaModFix/>
          </a:blip>
          <a:stretch>
            <a:fillRect/>
          </a:stretch>
        </p:blipFill>
        <p:spPr>
          <a:xfrm rot="6584868">
            <a:off x="1337602" y="-358549"/>
            <a:ext cx="1347476" cy="992200"/>
          </a:xfrm>
          <a:prstGeom prst="rect">
            <a:avLst/>
          </a:prstGeom>
          <a:noFill/>
          <a:ln>
            <a:noFill/>
          </a:ln>
        </p:spPr>
      </p:pic>
      <p:pic>
        <p:nvPicPr>
          <p:cNvPr id="224" name="Google Shape;224;p13"/>
          <p:cNvPicPr preferRelativeResize="0"/>
          <p:nvPr/>
        </p:nvPicPr>
        <p:blipFill>
          <a:blip r:embed="rId5">
            <a:alphaModFix/>
          </a:blip>
          <a:stretch>
            <a:fillRect/>
          </a:stretch>
        </p:blipFill>
        <p:spPr>
          <a:xfrm rot="5938746">
            <a:off x="6792531" y="-453638"/>
            <a:ext cx="1102343" cy="791236"/>
          </a:xfrm>
          <a:prstGeom prst="rect">
            <a:avLst/>
          </a:prstGeom>
          <a:noFill/>
          <a:ln>
            <a:noFill/>
          </a:ln>
        </p:spPr>
      </p:pic>
      <p:sp>
        <p:nvSpPr>
          <p:cNvPr id="225" name="Google Shape;225;p1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226" name="Google Shape;226;p13"/>
          <p:cNvSpPr txBox="1">
            <a:spLocks noGrp="1"/>
          </p:cNvSpPr>
          <p:nvPr>
            <p:ph type="subTitle" idx="1"/>
          </p:nvPr>
        </p:nvSpPr>
        <p:spPr>
          <a:xfrm>
            <a:off x="2154913" y="2380953"/>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7" name="Google Shape;227;p13"/>
          <p:cNvSpPr txBox="1">
            <a:spLocks noGrp="1"/>
          </p:cNvSpPr>
          <p:nvPr>
            <p:ph type="title" idx="2" hasCustomPrompt="1"/>
          </p:nvPr>
        </p:nvSpPr>
        <p:spPr>
          <a:xfrm>
            <a:off x="2154936" y="1492688"/>
            <a:ext cx="21441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28" name="Google Shape;228;p13"/>
          <p:cNvSpPr txBox="1">
            <a:spLocks noGrp="1"/>
          </p:cNvSpPr>
          <p:nvPr>
            <p:ph type="subTitle" idx="3"/>
          </p:nvPr>
        </p:nvSpPr>
        <p:spPr>
          <a:xfrm>
            <a:off x="4844798" y="2380962"/>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9" name="Google Shape;229;p13"/>
          <p:cNvSpPr txBox="1">
            <a:spLocks noGrp="1"/>
          </p:cNvSpPr>
          <p:nvPr>
            <p:ph type="title" idx="4" hasCustomPrompt="1"/>
          </p:nvPr>
        </p:nvSpPr>
        <p:spPr>
          <a:xfrm>
            <a:off x="4844785" y="1492638"/>
            <a:ext cx="21441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30" name="Google Shape;230;p13"/>
          <p:cNvSpPr txBox="1">
            <a:spLocks noGrp="1"/>
          </p:cNvSpPr>
          <p:nvPr>
            <p:ph type="subTitle" idx="5"/>
          </p:nvPr>
        </p:nvSpPr>
        <p:spPr>
          <a:xfrm>
            <a:off x="810000" y="4108286"/>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1" name="Google Shape;231;p13"/>
          <p:cNvSpPr txBox="1">
            <a:spLocks noGrp="1"/>
          </p:cNvSpPr>
          <p:nvPr>
            <p:ph type="title" idx="6" hasCustomPrompt="1"/>
          </p:nvPr>
        </p:nvSpPr>
        <p:spPr>
          <a:xfrm>
            <a:off x="810000" y="3219995"/>
            <a:ext cx="21441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32" name="Google Shape;232;p13"/>
          <p:cNvSpPr txBox="1">
            <a:spLocks noGrp="1"/>
          </p:cNvSpPr>
          <p:nvPr>
            <p:ph type="subTitle" idx="7"/>
          </p:nvPr>
        </p:nvSpPr>
        <p:spPr>
          <a:xfrm>
            <a:off x="3499862" y="4108288"/>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3" name="Google Shape;233;p13"/>
          <p:cNvSpPr txBox="1">
            <a:spLocks noGrp="1"/>
          </p:cNvSpPr>
          <p:nvPr>
            <p:ph type="title" idx="8" hasCustomPrompt="1"/>
          </p:nvPr>
        </p:nvSpPr>
        <p:spPr>
          <a:xfrm>
            <a:off x="3499873" y="3220001"/>
            <a:ext cx="21441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34" name="Google Shape;234;p13"/>
          <p:cNvSpPr txBox="1">
            <a:spLocks noGrp="1"/>
          </p:cNvSpPr>
          <p:nvPr>
            <p:ph type="subTitle" idx="9"/>
          </p:nvPr>
        </p:nvSpPr>
        <p:spPr>
          <a:xfrm>
            <a:off x="2154925" y="2066613"/>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5" name="Google Shape;235;p13"/>
          <p:cNvSpPr txBox="1">
            <a:spLocks noGrp="1"/>
          </p:cNvSpPr>
          <p:nvPr>
            <p:ph type="subTitle" idx="13"/>
          </p:nvPr>
        </p:nvSpPr>
        <p:spPr>
          <a:xfrm>
            <a:off x="4844752" y="2066613"/>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13"/>
          <p:cNvSpPr txBox="1">
            <a:spLocks noGrp="1"/>
          </p:cNvSpPr>
          <p:nvPr>
            <p:ph type="subTitle" idx="14"/>
          </p:nvPr>
        </p:nvSpPr>
        <p:spPr>
          <a:xfrm>
            <a:off x="810138" y="3793937"/>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13"/>
          <p:cNvSpPr txBox="1">
            <a:spLocks noGrp="1"/>
          </p:cNvSpPr>
          <p:nvPr>
            <p:ph type="subTitle" idx="15"/>
          </p:nvPr>
        </p:nvSpPr>
        <p:spPr>
          <a:xfrm>
            <a:off x="3499965" y="3793937"/>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13"/>
          <p:cNvSpPr txBox="1">
            <a:spLocks noGrp="1"/>
          </p:cNvSpPr>
          <p:nvPr>
            <p:ph type="subTitle" idx="16"/>
          </p:nvPr>
        </p:nvSpPr>
        <p:spPr>
          <a:xfrm>
            <a:off x="6189787" y="4108288"/>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9" name="Google Shape;239;p13"/>
          <p:cNvSpPr txBox="1">
            <a:spLocks noGrp="1"/>
          </p:cNvSpPr>
          <p:nvPr>
            <p:ph type="title" idx="17" hasCustomPrompt="1"/>
          </p:nvPr>
        </p:nvSpPr>
        <p:spPr>
          <a:xfrm>
            <a:off x="6189798" y="3220001"/>
            <a:ext cx="21441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40" name="Google Shape;240;p13"/>
          <p:cNvSpPr txBox="1">
            <a:spLocks noGrp="1"/>
          </p:cNvSpPr>
          <p:nvPr>
            <p:ph type="subTitle" idx="18"/>
          </p:nvPr>
        </p:nvSpPr>
        <p:spPr>
          <a:xfrm>
            <a:off x="6189890" y="3793937"/>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241"/>
        <p:cNvGrpSpPr/>
        <p:nvPr/>
      </p:nvGrpSpPr>
      <p:grpSpPr>
        <a:xfrm>
          <a:off x="0" y="0"/>
          <a:ext cx="0" cy="0"/>
          <a:chOff x="0" y="0"/>
          <a:chExt cx="0" cy="0"/>
        </a:xfrm>
      </p:grpSpPr>
      <p:sp>
        <p:nvSpPr>
          <p:cNvPr id="242" name="Google Shape;242;p14"/>
          <p:cNvSpPr txBox="1">
            <a:spLocks noGrp="1"/>
          </p:cNvSpPr>
          <p:nvPr>
            <p:ph type="title"/>
          </p:nvPr>
        </p:nvSpPr>
        <p:spPr>
          <a:xfrm>
            <a:off x="980800" y="3334687"/>
            <a:ext cx="3848700" cy="398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2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43" name="Google Shape;243;p14"/>
          <p:cNvSpPr txBox="1">
            <a:spLocks noGrp="1"/>
          </p:cNvSpPr>
          <p:nvPr>
            <p:ph type="subTitle" idx="1"/>
          </p:nvPr>
        </p:nvSpPr>
        <p:spPr>
          <a:xfrm>
            <a:off x="980800" y="1410713"/>
            <a:ext cx="5165100" cy="193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44" name="Google Shape;244;p14"/>
          <p:cNvPicPr preferRelativeResize="0"/>
          <p:nvPr/>
        </p:nvPicPr>
        <p:blipFill>
          <a:blip r:embed="rId2">
            <a:alphaModFix/>
          </a:blip>
          <a:stretch>
            <a:fillRect/>
          </a:stretch>
        </p:blipFill>
        <p:spPr>
          <a:xfrm>
            <a:off x="6325360" y="4174088"/>
            <a:ext cx="991652" cy="737448"/>
          </a:xfrm>
          <a:prstGeom prst="rect">
            <a:avLst/>
          </a:prstGeom>
          <a:noFill/>
          <a:ln>
            <a:noFill/>
          </a:ln>
        </p:spPr>
      </p:pic>
      <p:pic>
        <p:nvPicPr>
          <p:cNvPr id="245" name="Google Shape;245;p14"/>
          <p:cNvPicPr preferRelativeResize="0"/>
          <p:nvPr/>
        </p:nvPicPr>
        <p:blipFill>
          <a:blip r:embed="rId3">
            <a:alphaModFix/>
          </a:blip>
          <a:stretch>
            <a:fillRect/>
          </a:stretch>
        </p:blipFill>
        <p:spPr>
          <a:xfrm>
            <a:off x="7643451" y="3643638"/>
            <a:ext cx="1385975" cy="1460147"/>
          </a:xfrm>
          <a:prstGeom prst="rect">
            <a:avLst/>
          </a:prstGeom>
          <a:noFill/>
          <a:ln>
            <a:noFill/>
          </a:ln>
        </p:spPr>
      </p:pic>
      <p:pic>
        <p:nvPicPr>
          <p:cNvPr id="246" name="Google Shape;246;p14"/>
          <p:cNvPicPr preferRelativeResize="0"/>
          <p:nvPr/>
        </p:nvPicPr>
        <p:blipFill>
          <a:blip r:embed="rId4">
            <a:alphaModFix/>
          </a:blip>
          <a:stretch>
            <a:fillRect/>
          </a:stretch>
        </p:blipFill>
        <p:spPr>
          <a:xfrm>
            <a:off x="7355126" y="93100"/>
            <a:ext cx="1674312" cy="1398798"/>
          </a:xfrm>
          <a:prstGeom prst="rect">
            <a:avLst/>
          </a:prstGeom>
          <a:noFill/>
          <a:ln>
            <a:noFill/>
          </a:ln>
        </p:spPr>
      </p:pic>
      <p:pic>
        <p:nvPicPr>
          <p:cNvPr id="247" name="Google Shape;247;p14"/>
          <p:cNvPicPr preferRelativeResize="0"/>
          <p:nvPr/>
        </p:nvPicPr>
        <p:blipFill>
          <a:blip r:embed="rId5">
            <a:alphaModFix/>
          </a:blip>
          <a:stretch>
            <a:fillRect/>
          </a:stretch>
        </p:blipFill>
        <p:spPr>
          <a:xfrm rot="6300002">
            <a:off x="7541332" y="2053933"/>
            <a:ext cx="1038248" cy="1261159"/>
          </a:xfrm>
          <a:prstGeom prst="rect">
            <a:avLst/>
          </a:prstGeom>
          <a:noFill/>
          <a:ln>
            <a:noFill/>
          </a:ln>
        </p:spPr>
      </p:pic>
      <p:pic>
        <p:nvPicPr>
          <p:cNvPr id="248" name="Google Shape;248;p14"/>
          <p:cNvPicPr preferRelativeResize="0"/>
          <p:nvPr/>
        </p:nvPicPr>
        <p:blipFill>
          <a:blip r:embed="rId6">
            <a:alphaModFix/>
          </a:blip>
          <a:stretch>
            <a:fillRect/>
          </a:stretch>
        </p:blipFill>
        <p:spPr>
          <a:xfrm>
            <a:off x="7990020" y="1759548"/>
            <a:ext cx="979512" cy="783897"/>
          </a:xfrm>
          <a:prstGeom prst="rect">
            <a:avLst/>
          </a:prstGeom>
          <a:noFill/>
          <a:ln>
            <a:noFill/>
          </a:ln>
        </p:spPr>
      </p:pic>
      <p:pic>
        <p:nvPicPr>
          <p:cNvPr id="249" name="Google Shape;249;p14"/>
          <p:cNvPicPr preferRelativeResize="0"/>
          <p:nvPr/>
        </p:nvPicPr>
        <p:blipFill>
          <a:blip r:embed="rId7">
            <a:alphaModFix/>
          </a:blip>
          <a:stretch>
            <a:fillRect/>
          </a:stretch>
        </p:blipFill>
        <p:spPr>
          <a:xfrm>
            <a:off x="7176130" y="3349154"/>
            <a:ext cx="1017375" cy="783895"/>
          </a:xfrm>
          <a:prstGeom prst="rect">
            <a:avLst/>
          </a:prstGeom>
          <a:noFill/>
          <a:ln>
            <a:noFill/>
          </a:ln>
        </p:spPr>
      </p:pic>
      <p:pic>
        <p:nvPicPr>
          <p:cNvPr id="250" name="Google Shape;250;p14"/>
          <p:cNvPicPr preferRelativeResize="0"/>
          <p:nvPr/>
        </p:nvPicPr>
        <p:blipFill>
          <a:blip r:embed="rId2">
            <a:alphaModFix/>
          </a:blip>
          <a:stretch>
            <a:fillRect/>
          </a:stretch>
        </p:blipFill>
        <p:spPr>
          <a:xfrm rot="-3571775" flipH="1">
            <a:off x="73410" y="4234637"/>
            <a:ext cx="991653" cy="737452"/>
          </a:xfrm>
          <a:prstGeom prst="rect">
            <a:avLst/>
          </a:prstGeom>
          <a:noFill/>
          <a:ln>
            <a:noFill/>
          </a:ln>
        </p:spPr>
      </p:pic>
      <p:pic>
        <p:nvPicPr>
          <p:cNvPr id="251" name="Google Shape;251;p14"/>
          <p:cNvPicPr preferRelativeResize="0"/>
          <p:nvPr/>
        </p:nvPicPr>
        <p:blipFill>
          <a:blip r:embed="rId8">
            <a:alphaModFix/>
          </a:blip>
          <a:stretch>
            <a:fillRect/>
          </a:stretch>
        </p:blipFill>
        <p:spPr>
          <a:xfrm rot="1220121">
            <a:off x="3826762" y="4211431"/>
            <a:ext cx="1037100" cy="783902"/>
          </a:xfrm>
          <a:prstGeom prst="rect">
            <a:avLst/>
          </a:prstGeom>
          <a:noFill/>
          <a:ln>
            <a:noFill/>
          </a:ln>
        </p:spPr>
      </p:pic>
      <p:pic>
        <p:nvPicPr>
          <p:cNvPr id="252" name="Google Shape;252;p14"/>
          <p:cNvPicPr preferRelativeResize="0"/>
          <p:nvPr/>
        </p:nvPicPr>
        <p:blipFill>
          <a:blip r:embed="rId9">
            <a:alphaModFix/>
          </a:blip>
          <a:stretch>
            <a:fillRect/>
          </a:stretch>
        </p:blipFill>
        <p:spPr>
          <a:xfrm>
            <a:off x="922392" y="4265915"/>
            <a:ext cx="1101123" cy="783901"/>
          </a:xfrm>
          <a:prstGeom prst="rect">
            <a:avLst/>
          </a:prstGeom>
          <a:noFill/>
          <a:ln>
            <a:noFill/>
          </a:ln>
        </p:spPr>
      </p:pic>
      <p:pic>
        <p:nvPicPr>
          <p:cNvPr id="253" name="Google Shape;253;p14"/>
          <p:cNvPicPr preferRelativeResize="0"/>
          <p:nvPr/>
        </p:nvPicPr>
        <p:blipFill>
          <a:blip r:embed="rId9">
            <a:alphaModFix/>
          </a:blip>
          <a:stretch>
            <a:fillRect/>
          </a:stretch>
        </p:blipFill>
        <p:spPr>
          <a:xfrm rot="-6511445">
            <a:off x="2653895" y="4211416"/>
            <a:ext cx="1101119" cy="783902"/>
          </a:xfrm>
          <a:prstGeom prst="rect">
            <a:avLst/>
          </a:prstGeom>
          <a:noFill/>
          <a:ln>
            <a:noFill/>
          </a:ln>
        </p:spPr>
      </p:pic>
      <p:pic>
        <p:nvPicPr>
          <p:cNvPr id="254" name="Google Shape;254;p14"/>
          <p:cNvPicPr preferRelativeResize="0"/>
          <p:nvPr/>
        </p:nvPicPr>
        <p:blipFill>
          <a:blip r:embed="rId6">
            <a:alphaModFix/>
          </a:blip>
          <a:stretch>
            <a:fillRect/>
          </a:stretch>
        </p:blipFill>
        <p:spPr>
          <a:xfrm rot="-10204246">
            <a:off x="8337496" y="2258490"/>
            <a:ext cx="979510" cy="783895"/>
          </a:xfrm>
          <a:prstGeom prst="rect">
            <a:avLst/>
          </a:prstGeom>
          <a:noFill/>
          <a:ln>
            <a:noFill/>
          </a:ln>
        </p:spPr>
      </p:pic>
      <p:pic>
        <p:nvPicPr>
          <p:cNvPr id="255" name="Google Shape;255;p14"/>
          <p:cNvPicPr preferRelativeResize="0"/>
          <p:nvPr/>
        </p:nvPicPr>
        <p:blipFill>
          <a:blip r:embed="rId8">
            <a:alphaModFix/>
          </a:blip>
          <a:stretch>
            <a:fillRect/>
          </a:stretch>
        </p:blipFill>
        <p:spPr>
          <a:xfrm rot="8099988">
            <a:off x="7146424" y="1172368"/>
            <a:ext cx="1037100" cy="783904"/>
          </a:xfrm>
          <a:prstGeom prst="rect">
            <a:avLst/>
          </a:prstGeom>
          <a:noFill/>
          <a:ln>
            <a:noFill/>
          </a:ln>
        </p:spPr>
      </p:pic>
      <p:pic>
        <p:nvPicPr>
          <p:cNvPr id="256" name="Google Shape;256;p14"/>
          <p:cNvPicPr preferRelativeResize="0"/>
          <p:nvPr/>
        </p:nvPicPr>
        <p:blipFill>
          <a:blip r:embed="rId10">
            <a:alphaModFix/>
          </a:blip>
          <a:stretch>
            <a:fillRect/>
          </a:stretch>
        </p:blipFill>
        <p:spPr>
          <a:xfrm>
            <a:off x="5368801" y="4358259"/>
            <a:ext cx="1085932" cy="1067918"/>
          </a:xfrm>
          <a:prstGeom prst="rect">
            <a:avLst/>
          </a:prstGeom>
          <a:noFill/>
          <a:ln>
            <a:noFill/>
          </a:ln>
        </p:spPr>
      </p:pic>
      <p:pic>
        <p:nvPicPr>
          <p:cNvPr id="257" name="Google Shape;257;p14"/>
          <p:cNvPicPr preferRelativeResize="0"/>
          <p:nvPr/>
        </p:nvPicPr>
        <p:blipFill>
          <a:blip r:embed="rId9">
            <a:alphaModFix/>
          </a:blip>
          <a:stretch>
            <a:fillRect/>
          </a:stretch>
        </p:blipFill>
        <p:spPr>
          <a:xfrm rot="-3910233" flipH="1">
            <a:off x="1808018" y="4630566"/>
            <a:ext cx="1101123" cy="783900"/>
          </a:xfrm>
          <a:prstGeom prst="rect">
            <a:avLst/>
          </a:prstGeom>
          <a:noFill/>
          <a:ln>
            <a:noFill/>
          </a:ln>
        </p:spPr>
      </p:pic>
      <p:pic>
        <p:nvPicPr>
          <p:cNvPr id="258" name="Google Shape;258;p14"/>
          <p:cNvPicPr preferRelativeResize="0"/>
          <p:nvPr/>
        </p:nvPicPr>
        <p:blipFill>
          <a:blip r:embed="rId8">
            <a:alphaModFix/>
          </a:blip>
          <a:stretch>
            <a:fillRect/>
          </a:stretch>
        </p:blipFill>
        <p:spPr>
          <a:xfrm rot="3599997">
            <a:off x="4760939" y="4464530"/>
            <a:ext cx="1037095" cy="783902"/>
          </a:xfrm>
          <a:prstGeom prst="rect">
            <a:avLst/>
          </a:prstGeom>
          <a:noFill/>
          <a:ln>
            <a:noFill/>
          </a:ln>
        </p:spPr>
      </p:pic>
      <p:grpSp>
        <p:nvGrpSpPr>
          <p:cNvPr id="259" name="Google Shape;259;p14"/>
          <p:cNvGrpSpPr/>
          <p:nvPr/>
        </p:nvGrpSpPr>
        <p:grpSpPr>
          <a:xfrm>
            <a:off x="154782" y="-928585"/>
            <a:ext cx="709259" cy="3901922"/>
            <a:chOff x="214475" y="1936275"/>
            <a:chExt cx="516050" cy="2839000"/>
          </a:xfrm>
        </p:grpSpPr>
        <p:sp>
          <p:nvSpPr>
            <p:cNvPr id="260" name="Google Shape;260;p14"/>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4"/>
          <p:cNvGrpSpPr/>
          <p:nvPr/>
        </p:nvGrpSpPr>
        <p:grpSpPr>
          <a:xfrm>
            <a:off x="5975083" y="-2918359"/>
            <a:ext cx="665725" cy="4013626"/>
            <a:chOff x="1009750" y="2028425"/>
            <a:chExt cx="484375" cy="2920275"/>
          </a:xfrm>
        </p:grpSpPr>
        <p:sp>
          <p:nvSpPr>
            <p:cNvPr id="263" name="Google Shape;263;p14"/>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4"/>
          <p:cNvGrpSpPr/>
          <p:nvPr/>
        </p:nvGrpSpPr>
        <p:grpSpPr>
          <a:xfrm rot="10800000">
            <a:off x="561036" y="-1847394"/>
            <a:ext cx="805983" cy="3079721"/>
            <a:chOff x="1921750" y="2070000"/>
            <a:chExt cx="586425" cy="2240775"/>
          </a:xfrm>
        </p:grpSpPr>
        <p:sp>
          <p:nvSpPr>
            <p:cNvPr id="266" name="Google Shape;266;p14"/>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4"/>
          <p:cNvGrpSpPr/>
          <p:nvPr/>
        </p:nvGrpSpPr>
        <p:grpSpPr>
          <a:xfrm>
            <a:off x="6461026" y="-371599"/>
            <a:ext cx="720289" cy="3720741"/>
            <a:chOff x="2604550" y="2125275"/>
            <a:chExt cx="524075" cy="2707175"/>
          </a:xfrm>
        </p:grpSpPr>
        <p:sp>
          <p:nvSpPr>
            <p:cNvPr id="269" name="Google Shape;269;p14"/>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271"/>
        <p:cNvGrpSpPr/>
        <p:nvPr/>
      </p:nvGrpSpPr>
      <p:grpSpPr>
        <a:xfrm>
          <a:off x="0" y="0"/>
          <a:ext cx="0" cy="0"/>
          <a:chOff x="0" y="0"/>
          <a:chExt cx="0" cy="0"/>
        </a:xfrm>
      </p:grpSpPr>
      <p:pic>
        <p:nvPicPr>
          <p:cNvPr id="272" name="Google Shape;272;p15"/>
          <p:cNvPicPr preferRelativeResize="0"/>
          <p:nvPr/>
        </p:nvPicPr>
        <p:blipFill>
          <a:blip r:embed="rId2">
            <a:alphaModFix/>
          </a:blip>
          <a:stretch>
            <a:fillRect/>
          </a:stretch>
        </p:blipFill>
        <p:spPr>
          <a:xfrm>
            <a:off x="7680450" y="3583492"/>
            <a:ext cx="1487077" cy="1566664"/>
          </a:xfrm>
          <a:prstGeom prst="rect">
            <a:avLst/>
          </a:prstGeom>
          <a:noFill/>
          <a:ln>
            <a:noFill/>
          </a:ln>
        </p:spPr>
      </p:pic>
      <p:pic>
        <p:nvPicPr>
          <p:cNvPr id="273" name="Google Shape;273;p15"/>
          <p:cNvPicPr preferRelativeResize="0"/>
          <p:nvPr/>
        </p:nvPicPr>
        <p:blipFill>
          <a:blip r:embed="rId3">
            <a:alphaModFix/>
          </a:blip>
          <a:stretch>
            <a:fillRect/>
          </a:stretch>
        </p:blipFill>
        <p:spPr>
          <a:xfrm rot="-1656929">
            <a:off x="6568057" y="4304809"/>
            <a:ext cx="1093133" cy="1145823"/>
          </a:xfrm>
          <a:prstGeom prst="rect">
            <a:avLst/>
          </a:prstGeom>
          <a:noFill/>
          <a:ln>
            <a:noFill/>
          </a:ln>
        </p:spPr>
      </p:pic>
      <p:pic>
        <p:nvPicPr>
          <p:cNvPr id="274" name="Google Shape;274;p15"/>
          <p:cNvPicPr preferRelativeResize="0"/>
          <p:nvPr/>
        </p:nvPicPr>
        <p:blipFill>
          <a:blip r:embed="rId3">
            <a:alphaModFix/>
          </a:blip>
          <a:stretch>
            <a:fillRect/>
          </a:stretch>
        </p:blipFill>
        <p:spPr>
          <a:xfrm rot="-6350000">
            <a:off x="7128787" y="3294038"/>
            <a:ext cx="960441" cy="1145815"/>
          </a:xfrm>
          <a:prstGeom prst="rect">
            <a:avLst/>
          </a:prstGeom>
          <a:noFill/>
          <a:ln>
            <a:noFill/>
          </a:ln>
        </p:spPr>
      </p:pic>
      <p:pic>
        <p:nvPicPr>
          <p:cNvPr id="275" name="Google Shape;275;p15"/>
          <p:cNvPicPr preferRelativeResize="0"/>
          <p:nvPr/>
        </p:nvPicPr>
        <p:blipFill rotWithShape="1">
          <a:blip r:embed="rId2">
            <a:alphaModFix/>
          </a:blip>
          <a:srcRect l="6208" t="6553" b="7439"/>
          <a:stretch/>
        </p:blipFill>
        <p:spPr>
          <a:xfrm rot="1554731">
            <a:off x="2152823" y="4250010"/>
            <a:ext cx="1394731" cy="1347445"/>
          </a:xfrm>
          <a:prstGeom prst="rect">
            <a:avLst/>
          </a:prstGeom>
          <a:noFill/>
          <a:ln>
            <a:noFill/>
          </a:ln>
        </p:spPr>
      </p:pic>
      <p:pic>
        <p:nvPicPr>
          <p:cNvPr id="276" name="Google Shape;276;p15"/>
          <p:cNvPicPr preferRelativeResize="0"/>
          <p:nvPr/>
        </p:nvPicPr>
        <p:blipFill>
          <a:blip r:embed="rId3">
            <a:alphaModFix/>
          </a:blip>
          <a:stretch>
            <a:fillRect/>
          </a:stretch>
        </p:blipFill>
        <p:spPr>
          <a:xfrm rot="-1098946">
            <a:off x="3795685" y="4354037"/>
            <a:ext cx="960447" cy="1145817"/>
          </a:xfrm>
          <a:prstGeom prst="rect">
            <a:avLst/>
          </a:prstGeom>
          <a:noFill/>
          <a:ln>
            <a:noFill/>
          </a:ln>
        </p:spPr>
      </p:pic>
      <p:pic>
        <p:nvPicPr>
          <p:cNvPr id="277" name="Google Shape;277;p15"/>
          <p:cNvPicPr preferRelativeResize="0"/>
          <p:nvPr/>
        </p:nvPicPr>
        <p:blipFill>
          <a:blip r:embed="rId3">
            <a:alphaModFix/>
          </a:blip>
          <a:stretch>
            <a:fillRect/>
          </a:stretch>
        </p:blipFill>
        <p:spPr>
          <a:xfrm rot="-2576504">
            <a:off x="50950" y="3339925"/>
            <a:ext cx="960442" cy="1145815"/>
          </a:xfrm>
          <a:prstGeom prst="rect">
            <a:avLst/>
          </a:prstGeom>
          <a:noFill/>
          <a:ln>
            <a:noFill/>
          </a:ln>
        </p:spPr>
      </p:pic>
      <p:pic>
        <p:nvPicPr>
          <p:cNvPr id="278" name="Google Shape;278;p15"/>
          <p:cNvPicPr preferRelativeResize="0"/>
          <p:nvPr/>
        </p:nvPicPr>
        <p:blipFill>
          <a:blip r:embed="rId3">
            <a:alphaModFix/>
          </a:blip>
          <a:stretch>
            <a:fillRect/>
          </a:stretch>
        </p:blipFill>
        <p:spPr>
          <a:xfrm rot="2032185">
            <a:off x="950877" y="4183405"/>
            <a:ext cx="960441" cy="1145809"/>
          </a:xfrm>
          <a:prstGeom prst="rect">
            <a:avLst/>
          </a:prstGeom>
          <a:noFill/>
          <a:ln>
            <a:noFill/>
          </a:ln>
        </p:spPr>
      </p:pic>
      <p:pic>
        <p:nvPicPr>
          <p:cNvPr id="279" name="Google Shape;279;p15"/>
          <p:cNvPicPr preferRelativeResize="0"/>
          <p:nvPr/>
        </p:nvPicPr>
        <p:blipFill>
          <a:blip r:embed="rId3">
            <a:alphaModFix/>
          </a:blip>
          <a:stretch>
            <a:fillRect/>
          </a:stretch>
        </p:blipFill>
        <p:spPr>
          <a:xfrm rot="9469618">
            <a:off x="-472" y="4446681"/>
            <a:ext cx="960442" cy="1145808"/>
          </a:xfrm>
          <a:prstGeom prst="rect">
            <a:avLst/>
          </a:prstGeom>
          <a:noFill/>
          <a:ln>
            <a:noFill/>
          </a:ln>
        </p:spPr>
      </p:pic>
      <p:pic>
        <p:nvPicPr>
          <p:cNvPr id="280" name="Google Shape;280;p15"/>
          <p:cNvPicPr preferRelativeResize="0"/>
          <p:nvPr/>
        </p:nvPicPr>
        <p:blipFill>
          <a:blip r:embed="rId2">
            <a:alphaModFix/>
          </a:blip>
          <a:stretch>
            <a:fillRect/>
          </a:stretch>
        </p:blipFill>
        <p:spPr>
          <a:xfrm flipH="1">
            <a:off x="4804900" y="4307829"/>
            <a:ext cx="1487077" cy="1566664"/>
          </a:xfrm>
          <a:prstGeom prst="rect">
            <a:avLst/>
          </a:prstGeom>
          <a:noFill/>
          <a:ln>
            <a:noFill/>
          </a:ln>
        </p:spPr>
      </p:pic>
      <p:pic>
        <p:nvPicPr>
          <p:cNvPr id="281" name="Google Shape;281;p15"/>
          <p:cNvPicPr preferRelativeResize="0"/>
          <p:nvPr/>
        </p:nvPicPr>
        <p:blipFill>
          <a:blip r:embed="rId3">
            <a:alphaModFix/>
          </a:blip>
          <a:stretch>
            <a:fillRect/>
          </a:stretch>
        </p:blipFill>
        <p:spPr>
          <a:xfrm rot="-3435943">
            <a:off x="5526087" y="3863478"/>
            <a:ext cx="960441" cy="1145815"/>
          </a:xfrm>
          <a:prstGeom prst="rect">
            <a:avLst/>
          </a:prstGeom>
          <a:noFill/>
          <a:ln>
            <a:noFill/>
          </a:ln>
        </p:spPr>
      </p:pic>
      <p:grpSp>
        <p:nvGrpSpPr>
          <p:cNvPr id="282" name="Google Shape;282;p15"/>
          <p:cNvGrpSpPr/>
          <p:nvPr/>
        </p:nvGrpSpPr>
        <p:grpSpPr>
          <a:xfrm>
            <a:off x="5309044" y="-653265"/>
            <a:ext cx="709259" cy="3901922"/>
            <a:chOff x="214475" y="1936275"/>
            <a:chExt cx="516050" cy="2839000"/>
          </a:xfrm>
        </p:grpSpPr>
        <p:sp>
          <p:nvSpPr>
            <p:cNvPr id="283" name="Google Shape;283;p15"/>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5"/>
          <p:cNvGrpSpPr/>
          <p:nvPr/>
        </p:nvGrpSpPr>
        <p:grpSpPr>
          <a:xfrm>
            <a:off x="7116008" y="-430139"/>
            <a:ext cx="665725" cy="4013626"/>
            <a:chOff x="1009750" y="2028425"/>
            <a:chExt cx="484375" cy="2920275"/>
          </a:xfrm>
        </p:grpSpPr>
        <p:sp>
          <p:nvSpPr>
            <p:cNvPr id="286" name="Google Shape;286;p15"/>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5"/>
          <p:cNvGrpSpPr/>
          <p:nvPr/>
        </p:nvGrpSpPr>
        <p:grpSpPr>
          <a:xfrm>
            <a:off x="6215823" y="-62536"/>
            <a:ext cx="805983" cy="3079721"/>
            <a:chOff x="1921750" y="2070000"/>
            <a:chExt cx="586425" cy="2240775"/>
          </a:xfrm>
        </p:grpSpPr>
        <p:sp>
          <p:nvSpPr>
            <p:cNvPr id="289" name="Google Shape;289;p15"/>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5"/>
          <p:cNvGrpSpPr/>
          <p:nvPr/>
        </p:nvGrpSpPr>
        <p:grpSpPr>
          <a:xfrm>
            <a:off x="8089813" y="-383053"/>
            <a:ext cx="720289" cy="3720741"/>
            <a:chOff x="2604550" y="2125275"/>
            <a:chExt cx="524075" cy="2707175"/>
          </a:xfrm>
        </p:grpSpPr>
        <p:sp>
          <p:nvSpPr>
            <p:cNvPr id="292" name="Google Shape;292;p15"/>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5"/>
          <p:cNvGrpSpPr/>
          <p:nvPr/>
        </p:nvGrpSpPr>
        <p:grpSpPr>
          <a:xfrm>
            <a:off x="4572008" y="-2017489"/>
            <a:ext cx="665725" cy="4013626"/>
            <a:chOff x="1009750" y="2028425"/>
            <a:chExt cx="484375" cy="2920275"/>
          </a:xfrm>
        </p:grpSpPr>
        <p:sp>
          <p:nvSpPr>
            <p:cNvPr id="295" name="Google Shape;295;p15"/>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15"/>
          <p:cNvGrpSpPr/>
          <p:nvPr/>
        </p:nvGrpSpPr>
        <p:grpSpPr>
          <a:xfrm>
            <a:off x="4572008" y="-847339"/>
            <a:ext cx="665725" cy="4013626"/>
            <a:chOff x="1009750" y="2028425"/>
            <a:chExt cx="484375" cy="2920275"/>
          </a:xfrm>
        </p:grpSpPr>
        <p:sp>
          <p:nvSpPr>
            <p:cNvPr id="298" name="Google Shape;298;p15"/>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15"/>
          <p:cNvGrpSpPr/>
          <p:nvPr/>
        </p:nvGrpSpPr>
        <p:grpSpPr>
          <a:xfrm rot="10800000">
            <a:off x="202108" y="-1221089"/>
            <a:ext cx="665725" cy="4013626"/>
            <a:chOff x="1009750" y="2028425"/>
            <a:chExt cx="484375" cy="2920275"/>
          </a:xfrm>
        </p:grpSpPr>
        <p:sp>
          <p:nvSpPr>
            <p:cNvPr id="301" name="Google Shape;301;p15"/>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5"/>
          <p:cNvGrpSpPr/>
          <p:nvPr/>
        </p:nvGrpSpPr>
        <p:grpSpPr>
          <a:xfrm rot="10800000">
            <a:off x="3496820" y="-1456626"/>
            <a:ext cx="805983" cy="3079721"/>
            <a:chOff x="1921750" y="2070000"/>
            <a:chExt cx="586425" cy="2240775"/>
          </a:xfrm>
        </p:grpSpPr>
        <p:sp>
          <p:nvSpPr>
            <p:cNvPr id="304" name="Google Shape;304;p15"/>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5"/>
          <p:cNvGrpSpPr/>
          <p:nvPr/>
        </p:nvGrpSpPr>
        <p:grpSpPr>
          <a:xfrm rot="10800000">
            <a:off x="1161748" y="-756803"/>
            <a:ext cx="720289" cy="3720741"/>
            <a:chOff x="2604550" y="2125275"/>
            <a:chExt cx="524075" cy="2707175"/>
          </a:xfrm>
        </p:grpSpPr>
        <p:sp>
          <p:nvSpPr>
            <p:cNvPr id="307" name="Google Shape;307;p15"/>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15"/>
          <p:cNvSpPr txBox="1">
            <a:spLocks noGrp="1"/>
          </p:cNvSpPr>
          <p:nvPr>
            <p:ph type="title"/>
          </p:nvPr>
        </p:nvSpPr>
        <p:spPr>
          <a:xfrm>
            <a:off x="1882663" y="2963950"/>
            <a:ext cx="22716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0" name="Google Shape;310;p15"/>
          <p:cNvSpPr txBox="1">
            <a:spLocks noGrp="1"/>
          </p:cNvSpPr>
          <p:nvPr>
            <p:ph type="body" idx="1"/>
          </p:nvPr>
        </p:nvSpPr>
        <p:spPr>
          <a:xfrm>
            <a:off x="1883138" y="3496438"/>
            <a:ext cx="2271600" cy="690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1" name="Google Shape;311;p15"/>
          <p:cNvSpPr txBox="1">
            <a:spLocks noGrp="1"/>
          </p:cNvSpPr>
          <p:nvPr>
            <p:ph type="title" idx="2" hasCustomPrompt="1"/>
          </p:nvPr>
        </p:nvSpPr>
        <p:spPr>
          <a:xfrm>
            <a:off x="2274925" y="1751224"/>
            <a:ext cx="1221900" cy="71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312"/>
        <p:cNvGrpSpPr/>
        <p:nvPr/>
      </p:nvGrpSpPr>
      <p:grpSpPr>
        <a:xfrm>
          <a:off x="0" y="0"/>
          <a:ext cx="0" cy="0"/>
          <a:chOff x="0" y="0"/>
          <a:chExt cx="0" cy="0"/>
        </a:xfrm>
      </p:grpSpPr>
      <p:pic>
        <p:nvPicPr>
          <p:cNvPr id="313" name="Google Shape;313;p16"/>
          <p:cNvPicPr preferRelativeResize="0"/>
          <p:nvPr/>
        </p:nvPicPr>
        <p:blipFill>
          <a:blip r:embed="rId2">
            <a:alphaModFix/>
          </a:blip>
          <a:stretch>
            <a:fillRect/>
          </a:stretch>
        </p:blipFill>
        <p:spPr>
          <a:xfrm>
            <a:off x="7389551" y="3549259"/>
            <a:ext cx="1385975" cy="1460147"/>
          </a:xfrm>
          <a:prstGeom prst="rect">
            <a:avLst/>
          </a:prstGeom>
          <a:noFill/>
          <a:ln>
            <a:noFill/>
          </a:ln>
        </p:spPr>
      </p:pic>
      <p:pic>
        <p:nvPicPr>
          <p:cNvPr id="314" name="Google Shape;314;p16"/>
          <p:cNvPicPr preferRelativeResize="0"/>
          <p:nvPr/>
        </p:nvPicPr>
        <p:blipFill>
          <a:blip r:embed="rId3">
            <a:alphaModFix/>
          </a:blip>
          <a:stretch>
            <a:fillRect/>
          </a:stretch>
        </p:blipFill>
        <p:spPr>
          <a:xfrm>
            <a:off x="368476" y="3466370"/>
            <a:ext cx="1674312" cy="1398798"/>
          </a:xfrm>
          <a:prstGeom prst="rect">
            <a:avLst/>
          </a:prstGeom>
          <a:noFill/>
          <a:ln>
            <a:noFill/>
          </a:ln>
        </p:spPr>
      </p:pic>
      <p:grpSp>
        <p:nvGrpSpPr>
          <p:cNvPr id="315" name="Google Shape;315;p16"/>
          <p:cNvGrpSpPr/>
          <p:nvPr/>
        </p:nvGrpSpPr>
        <p:grpSpPr>
          <a:xfrm>
            <a:off x="423432" y="-779065"/>
            <a:ext cx="709259" cy="3901922"/>
            <a:chOff x="214475" y="1936275"/>
            <a:chExt cx="516050" cy="2839000"/>
          </a:xfrm>
        </p:grpSpPr>
        <p:sp>
          <p:nvSpPr>
            <p:cNvPr id="316" name="Google Shape;316;p16"/>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6"/>
          <p:cNvGrpSpPr/>
          <p:nvPr/>
        </p:nvGrpSpPr>
        <p:grpSpPr>
          <a:xfrm>
            <a:off x="1209883" y="-652414"/>
            <a:ext cx="665725" cy="4013626"/>
            <a:chOff x="1009750" y="2028425"/>
            <a:chExt cx="484375" cy="2920275"/>
          </a:xfrm>
        </p:grpSpPr>
        <p:sp>
          <p:nvSpPr>
            <p:cNvPr id="319" name="Google Shape;319;p16"/>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6"/>
          <p:cNvGrpSpPr/>
          <p:nvPr/>
        </p:nvGrpSpPr>
        <p:grpSpPr>
          <a:xfrm>
            <a:off x="1829786" y="-107323"/>
            <a:ext cx="805983" cy="3079721"/>
            <a:chOff x="1921750" y="2070000"/>
            <a:chExt cx="586425" cy="2240775"/>
          </a:xfrm>
        </p:grpSpPr>
        <p:sp>
          <p:nvSpPr>
            <p:cNvPr id="322" name="Google Shape;322;p16"/>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16"/>
          <p:cNvGrpSpPr/>
          <p:nvPr/>
        </p:nvGrpSpPr>
        <p:grpSpPr>
          <a:xfrm>
            <a:off x="2734151" y="-688491"/>
            <a:ext cx="720289" cy="3720741"/>
            <a:chOff x="2604550" y="2125275"/>
            <a:chExt cx="524075" cy="2707175"/>
          </a:xfrm>
        </p:grpSpPr>
        <p:sp>
          <p:nvSpPr>
            <p:cNvPr id="325" name="Google Shape;325;p16"/>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6"/>
          <p:cNvGrpSpPr/>
          <p:nvPr/>
        </p:nvGrpSpPr>
        <p:grpSpPr>
          <a:xfrm flipH="1">
            <a:off x="8011305" y="-779065"/>
            <a:ext cx="709259" cy="3901922"/>
            <a:chOff x="214475" y="1936275"/>
            <a:chExt cx="516050" cy="2839000"/>
          </a:xfrm>
        </p:grpSpPr>
        <p:sp>
          <p:nvSpPr>
            <p:cNvPr id="328" name="Google Shape;328;p16"/>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6"/>
          <p:cNvGrpSpPr/>
          <p:nvPr/>
        </p:nvGrpSpPr>
        <p:grpSpPr>
          <a:xfrm flipH="1">
            <a:off x="7268389" y="-652414"/>
            <a:ext cx="665725" cy="4013626"/>
            <a:chOff x="1009750" y="2028425"/>
            <a:chExt cx="484375" cy="2920275"/>
          </a:xfrm>
        </p:grpSpPr>
        <p:sp>
          <p:nvSpPr>
            <p:cNvPr id="331" name="Google Shape;331;p16"/>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6"/>
          <p:cNvGrpSpPr/>
          <p:nvPr/>
        </p:nvGrpSpPr>
        <p:grpSpPr>
          <a:xfrm flipH="1">
            <a:off x="6508228" y="-107323"/>
            <a:ext cx="805983" cy="3079721"/>
            <a:chOff x="1921750" y="2070000"/>
            <a:chExt cx="586425" cy="2240775"/>
          </a:xfrm>
        </p:grpSpPr>
        <p:sp>
          <p:nvSpPr>
            <p:cNvPr id="334" name="Google Shape;334;p16"/>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6"/>
          <p:cNvGrpSpPr/>
          <p:nvPr/>
        </p:nvGrpSpPr>
        <p:grpSpPr>
          <a:xfrm flipH="1">
            <a:off x="5689557" y="-688491"/>
            <a:ext cx="720289" cy="3720741"/>
            <a:chOff x="2604550" y="2125275"/>
            <a:chExt cx="524075" cy="2707175"/>
          </a:xfrm>
        </p:grpSpPr>
        <p:sp>
          <p:nvSpPr>
            <p:cNvPr id="337" name="Google Shape;337;p16"/>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16"/>
          <p:cNvSpPr txBox="1">
            <a:spLocks noGrp="1"/>
          </p:cNvSpPr>
          <p:nvPr>
            <p:ph type="title"/>
          </p:nvPr>
        </p:nvSpPr>
        <p:spPr>
          <a:xfrm>
            <a:off x="3168000" y="3274018"/>
            <a:ext cx="28080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0" name="Google Shape;340;p16"/>
          <p:cNvSpPr txBox="1">
            <a:spLocks noGrp="1"/>
          </p:cNvSpPr>
          <p:nvPr>
            <p:ph type="body" idx="1"/>
          </p:nvPr>
        </p:nvSpPr>
        <p:spPr>
          <a:xfrm>
            <a:off x="2547900" y="3803638"/>
            <a:ext cx="4048200" cy="356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41" name="Google Shape;341;p16"/>
          <p:cNvSpPr txBox="1">
            <a:spLocks noGrp="1"/>
          </p:cNvSpPr>
          <p:nvPr>
            <p:ph type="title" idx="2" hasCustomPrompt="1"/>
          </p:nvPr>
        </p:nvSpPr>
        <p:spPr>
          <a:xfrm>
            <a:off x="4012050" y="2142575"/>
            <a:ext cx="1119900" cy="719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5_2_1_1_1_2_1">
    <p:spTree>
      <p:nvGrpSpPr>
        <p:cNvPr id="1" name="Shape 342"/>
        <p:cNvGrpSpPr/>
        <p:nvPr/>
      </p:nvGrpSpPr>
      <p:grpSpPr>
        <a:xfrm>
          <a:off x="0" y="0"/>
          <a:ext cx="0" cy="0"/>
          <a:chOff x="0" y="0"/>
          <a:chExt cx="0" cy="0"/>
        </a:xfrm>
      </p:grpSpPr>
      <p:pic>
        <p:nvPicPr>
          <p:cNvPr id="343" name="Google Shape;343;p17"/>
          <p:cNvPicPr preferRelativeResize="0"/>
          <p:nvPr/>
        </p:nvPicPr>
        <p:blipFill>
          <a:blip r:embed="rId2">
            <a:alphaModFix/>
          </a:blip>
          <a:stretch>
            <a:fillRect/>
          </a:stretch>
        </p:blipFill>
        <p:spPr>
          <a:xfrm rot="-5400000">
            <a:off x="-278323" y="853932"/>
            <a:ext cx="1487077" cy="1566664"/>
          </a:xfrm>
          <a:prstGeom prst="rect">
            <a:avLst/>
          </a:prstGeom>
          <a:noFill/>
          <a:ln>
            <a:noFill/>
          </a:ln>
        </p:spPr>
      </p:pic>
      <p:pic>
        <p:nvPicPr>
          <p:cNvPr id="344" name="Google Shape;344;p17"/>
          <p:cNvPicPr preferRelativeResize="0"/>
          <p:nvPr/>
        </p:nvPicPr>
        <p:blipFill rotWithShape="1">
          <a:blip r:embed="rId3">
            <a:alphaModFix/>
          </a:blip>
          <a:srcRect t="9074" r="7715"/>
          <a:stretch/>
        </p:blipFill>
        <p:spPr>
          <a:xfrm rot="-7056918">
            <a:off x="1035314" y="172724"/>
            <a:ext cx="1008751" cy="1041877"/>
          </a:xfrm>
          <a:prstGeom prst="rect">
            <a:avLst/>
          </a:prstGeom>
          <a:noFill/>
          <a:ln>
            <a:noFill/>
          </a:ln>
        </p:spPr>
      </p:pic>
      <p:pic>
        <p:nvPicPr>
          <p:cNvPr id="345" name="Google Shape;345;p17"/>
          <p:cNvPicPr preferRelativeResize="0"/>
          <p:nvPr/>
        </p:nvPicPr>
        <p:blipFill>
          <a:blip r:embed="rId3">
            <a:alphaModFix/>
          </a:blip>
          <a:stretch>
            <a:fillRect/>
          </a:stretch>
        </p:blipFill>
        <p:spPr>
          <a:xfrm rot="9850000">
            <a:off x="-88770" y="-277887"/>
            <a:ext cx="960441" cy="1145815"/>
          </a:xfrm>
          <a:prstGeom prst="rect">
            <a:avLst/>
          </a:prstGeom>
          <a:noFill/>
          <a:ln>
            <a:noFill/>
          </a:ln>
        </p:spPr>
      </p:pic>
      <p:pic>
        <p:nvPicPr>
          <p:cNvPr id="346" name="Google Shape;346;p17"/>
          <p:cNvPicPr preferRelativeResize="0"/>
          <p:nvPr/>
        </p:nvPicPr>
        <p:blipFill>
          <a:blip r:embed="rId2">
            <a:alphaModFix/>
          </a:blip>
          <a:stretch>
            <a:fillRect/>
          </a:stretch>
        </p:blipFill>
        <p:spPr>
          <a:xfrm rot="1249386">
            <a:off x="833290" y="2830045"/>
            <a:ext cx="1487078" cy="1566666"/>
          </a:xfrm>
          <a:prstGeom prst="rect">
            <a:avLst/>
          </a:prstGeom>
          <a:noFill/>
          <a:ln>
            <a:noFill/>
          </a:ln>
        </p:spPr>
      </p:pic>
      <p:pic>
        <p:nvPicPr>
          <p:cNvPr id="347" name="Google Shape;347;p17"/>
          <p:cNvPicPr preferRelativeResize="0"/>
          <p:nvPr/>
        </p:nvPicPr>
        <p:blipFill>
          <a:blip r:embed="rId3">
            <a:alphaModFix/>
          </a:blip>
          <a:stretch>
            <a:fillRect/>
          </a:stretch>
        </p:blipFill>
        <p:spPr>
          <a:xfrm rot="9850000">
            <a:off x="1232855" y="2015776"/>
            <a:ext cx="960441" cy="1145815"/>
          </a:xfrm>
          <a:prstGeom prst="rect">
            <a:avLst/>
          </a:prstGeom>
          <a:noFill/>
          <a:ln>
            <a:noFill/>
          </a:ln>
        </p:spPr>
      </p:pic>
      <p:pic>
        <p:nvPicPr>
          <p:cNvPr id="348" name="Google Shape;348;p17"/>
          <p:cNvPicPr preferRelativeResize="0"/>
          <p:nvPr/>
        </p:nvPicPr>
        <p:blipFill>
          <a:blip r:embed="rId3">
            <a:alphaModFix/>
          </a:blip>
          <a:stretch>
            <a:fillRect/>
          </a:stretch>
        </p:blipFill>
        <p:spPr>
          <a:xfrm rot="-6498946">
            <a:off x="59114" y="2505136"/>
            <a:ext cx="960447" cy="1145817"/>
          </a:xfrm>
          <a:prstGeom prst="rect">
            <a:avLst/>
          </a:prstGeom>
          <a:noFill/>
          <a:ln>
            <a:noFill/>
          </a:ln>
        </p:spPr>
      </p:pic>
      <p:pic>
        <p:nvPicPr>
          <p:cNvPr id="349" name="Google Shape;349;p17"/>
          <p:cNvPicPr preferRelativeResize="0"/>
          <p:nvPr/>
        </p:nvPicPr>
        <p:blipFill>
          <a:blip r:embed="rId3">
            <a:alphaModFix/>
          </a:blip>
          <a:stretch>
            <a:fillRect/>
          </a:stretch>
        </p:blipFill>
        <p:spPr>
          <a:xfrm rot="-7976504">
            <a:off x="793142" y="4416524"/>
            <a:ext cx="960442" cy="1145815"/>
          </a:xfrm>
          <a:prstGeom prst="rect">
            <a:avLst/>
          </a:prstGeom>
          <a:noFill/>
          <a:ln>
            <a:noFill/>
          </a:ln>
        </p:spPr>
      </p:pic>
      <p:pic>
        <p:nvPicPr>
          <p:cNvPr id="350" name="Google Shape;350;p17"/>
          <p:cNvPicPr preferRelativeResize="0"/>
          <p:nvPr/>
        </p:nvPicPr>
        <p:blipFill>
          <a:blip r:embed="rId3">
            <a:alphaModFix/>
          </a:blip>
          <a:stretch>
            <a:fillRect/>
          </a:stretch>
        </p:blipFill>
        <p:spPr>
          <a:xfrm rot="388924">
            <a:off x="-56220" y="3899425"/>
            <a:ext cx="960441" cy="1145813"/>
          </a:xfrm>
          <a:prstGeom prst="rect">
            <a:avLst/>
          </a:prstGeom>
          <a:noFill/>
          <a:ln>
            <a:noFill/>
          </a:ln>
        </p:spPr>
      </p:pic>
      <p:pic>
        <p:nvPicPr>
          <p:cNvPr id="351" name="Google Shape;351;p17"/>
          <p:cNvPicPr preferRelativeResize="0"/>
          <p:nvPr/>
        </p:nvPicPr>
        <p:blipFill>
          <a:blip r:embed="rId3">
            <a:alphaModFix/>
          </a:blip>
          <a:stretch>
            <a:fillRect/>
          </a:stretch>
        </p:blipFill>
        <p:spPr>
          <a:xfrm rot="4702887">
            <a:off x="1350216" y="825763"/>
            <a:ext cx="960444" cy="1145819"/>
          </a:xfrm>
          <a:prstGeom prst="rect">
            <a:avLst/>
          </a:prstGeom>
          <a:noFill/>
          <a:ln>
            <a:noFill/>
          </a:ln>
        </p:spPr>
      </p:pic>
      <p:pic>
        <p:nvPicPr>
          <p:cNvPr id="352" name="Google Shape;352;p17"/>
          <p:cNvPicPr preferRelativeResize="0"/>
          <p:nvPr/>
        </p:nvPicPr>
        <p:blipFill>
          <a:blip r:embed="rId2">
            <a:alphaModFix/>
          </a:blip>
          <a:stretch>
            <a:fillRect/>
          </a:stretch>
        </p:blipFill>
        <p:spPr>
          <a:xfrm rot="1035827">
            <a:off x="2530386" y="4168106"/>
            <a:ext cx="1487077" cy="1566665"/>
          </a:xfrm>
          <a:prstGeom prst="rect">
            <a:avLst/>
          </a:prstGeom>
          <a:noFill/>
          <a:ln>
            <a:noFill/>
          </a:ln>
        </p:spPr>
      </p:pic>
      <p:pic>
        <p:nvPicPr>
          <p:cNvPr id="353" name="Google Shape;353;p17"/>
          <p:cNvPicPr preferRelativeResize="0"/>
          <p:nvPr/>
        </p:nvPicPr>
        <p:blipFill rotWithShape="1">
          <a:blip r:embed="rId3">
            <a:alphaModFix/>
          </a:blip>
          <a:srcRect t="9074" r="7715"/>
          <a:stretch/>
        </p:blipFill>
        <p:spPr>
          <a:xfrm rot="4778078">
            <a:off x="1683974" y="3782900"/>
            <a:ext cx="1008749" cy="1041877"/>
          </a:xfrm>
          <a:prstGeom prst="rect">
            <a:avLst/>
          </a:prstGeom>
          <a:noFill/>
          <a:ln>
            <a:noFill/>
          </a:ln>
        </p:spPr>
      </p:pic>
      <p:pic>
        <p:nvPicPr>
          <p:cNvPr id="354" name="Google Shape;354;p17"/>
          <p:cNvPicPr preferRelativeResize="0"/>
          <p:nvPr/>
        </p:nvPicPr>
        <p:blipFill>
          <a:blip r:embed="rId3">
            <a:alphaModFix/>
          </a:blip>
          <a:stretch>
            <a:fillRect/>
          </a:stretch>
        </p:blipFill>
        <p:spPr>
          <a:xfrm rot="4891242">
            <a:off x="2392297" y="249712"/>
            <a:ext cx="960443" cy="1145811"/>
          </a:xfrm>
          <a:prstGeom prst="rect">
            <a:avLst/>
          </a:prstGeom>
          <a:noFill/>
          <a:ln>
            <a:noFill/>
          </a:ln>
        </p:spPr>
      </p:pic>
      <p:pic>
        <p:nvPicPr>
          <p:cNvPr id="355" name="Google Shape;355;p17"/>
          <p:cNvPicPr preferRelativeResize="0"/>
          <p:nvPr/>
        </p:nvPicPr>
        <p:blipFill>
          <a:blip r:embed="rId3">
            <a:alphaModFix/>
          </a:blip>
          <a:stretch>
            <a:fillRect/>
          </a:stretch>
        </p:blipFill>
        <p:spPr>
          <a:xfrm rot="390271">
            <a:off x="1955668" y="1420376"/>
            <a:ext cx="960438" cy="1145815"/>
          </a:xfrm>
          <a:prstGeom prst="rect">
            <a:avLst/>
          </a:prstGeom>
          <a:noFill/>
          <a:ln>
            <a:noFill/>
          </a:ln>
        </p:spPr>
      </p:pic>
      <p:pic>
        <p:nvPicPr>
          <p:cNvPr id="356" name="Google Shape;356;p17"/>
          <p:cNvPicPr preferRelativeResize="0"/>
          <p:nvPr/>
        </p:nvPicPr>
        <p:blipFill>
          <a:blip r:embed="rId3">
            <a:alphaModFix/>
          </a:blip>
          <a:stretch>
            <a:fillRect/>
          </a:stretch>
        </p:blipFill>
        <p:spPr>
          <a:xfrm rot="9041718">
            <a:off x="1804096" y="-413812"/>
            <a:ext cx="960443" cy="1145811"/>
          </a:xfrm>
          <a:prstGeom prst="rect">
            <a:avLst/>
          </a:prstGeom>
          <a:noFill/>
          <a:ln>
            <a:noFill/>
          </a:ln>
        </p:spPr>
      </p:pic>
      <p:pic>
        <p:nvPicPr>
          <p:cNvPr id="357" name="Google Shape;357;p17"/>
          <p:cNvPicPr preferRelativeResize="0"/>
          <p:nvPr/>
        </p:nvPicPr>
        <p:blipFill>
          <a:blip r:embed="rId2">
            <a:alphaModFix/>
          </a:blip>
          <a:stretch>
            <a:fillRect/>
          </a:stretch>
        </p:blipFill>
        <p:spPr>
          <a:xfrm rot="707881">
            <a:off x="2665883" y="2870525"/>
            <a:ext cx="1487078" cy="1566664"/>
          </a:xfrm>
          <a:prstGeom prst="rect">
            <a:avLst/>
          </a:prstGeom>
          <a:noFill/>
          <a:ln>
            <a:noFill/>
          </a:ln>
        </p:spPr>
      </p:pic>
      <p:pic>
        <p:nvPicPr>
          <p:cNvPr id="358" name="Google Shape;358;p17"/>
          <p:cNvPicPr preferRelativeResize="0"/>
          <p:nvPr/>
        </p:nvPicPr>
        <p:blipFill rotWithShape="1">
          <a:blip r:embed="rId3">
            <a:alphaModFix/>
          </a:blip>
          <a:srcRect t="9074" r="7715"/>
          <a:stretch/>
        </p:blipFill>
        <p:spPr>
          <a:xfrm rot="4236571">
            <a:off x="2609056" y="2251855"/>
            <a:ext cx="1008750" cy="1041878"/>
          </a:xfrm>
          <a:prstGeom prst="rect">
            <a:avLst/>
          </a:prstGeom>
          <a:noFill/>
          <a:ln>
            <a:noFill/>
          </a:ln>
        </p:spPr>
      </p:pic>
      <p:grpSp>
        <p:nvGrpSpPr>
          <p:cNvPr id="359" name="Google Shape;359;p17"/>
          <p:cNvGrpSpPr/>
          <p:nvPr/>
        </p:nvGrpSpPr>
        <p:grpSpPr>
          <a:xfrm>
            <a:off x="3731698" y="-891219"/>
            <a:ext cx="805983" cy="3079721"/>
            <a:chOff x="1921750" y="2070000"/>
            <a:chExt cx="586425" cy="2240775"/>
          </a:xfrm>
        </p:grpSpPr>
        <p:sp>
          <p:nvSpPr>
            <p:cNvPr id="360" name="Google Shape;360;p17"/>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7"/>
          <p:cNvGrpSpPr/>
          <p:nvPr/>
        </p:nvGrpSpPr>
        <p:grpSpPr>
          <a:xfrm>
            <a:off x="4670138" y="-815249"/>
            <a:ext cx="720289" cy="3720741"/>
            <a:chOff x="2604550" y="2125275"/>
            <a:chExt cx="524075" cy="2707175"/>
          </a:xfrm>
        </p:grpSpPr>
        <p:sp>
          <p:nvSpPr>
            <p:cNvPr id="363" name="Google Shape;363;p17"/>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17"/>
          <p:cNvSpPr txBox="1">
            <a:spLocks noGrp="1"/>
          </p:cNvSpPr>
          <p:nvPr>
            <p:ph type="title"/>
          </p:nvPr>
        </p:nvSpPr>
        <p:spPr>
          <a:xfrm>
            <a:off x="5708500" y="2905500"/>
            <a:ext cx="2352300" cy="561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6" name="Google Shape;366;p17"/>
          <p:cNvSpPr txBox="1">
            <a:spLocks noGrp="1"/>
          </p:cNvSpPr>
          <p:nvPr>
            <p:ph type="body" idx="1"/>
          </p:nvPr>
        </p:nvSpPr>
        <p:spPr>
          <a:xfrm>
            <a:off x="5708475" y="3435125"/>
            <a:ext cx="2352300" cy="6297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67" name="Google Shape;367;p17"/>
          <p:cNvSpPr txBox="1">
            <a:spLocks noGrp="1"/>
          </p:cNvSpPr>
          <p:nvPr>
            <p:ph type="title" idx="2" hasCustomPrompt="1"/>
          </p:nvPr>
        </p:nvSpPr>
        <p:spPr>
          <a:xfrm>
            <a:off x="6887050" y="1660037"/>
            <a:ext cx="1078500" cy="71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48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CUSTOM_5_2_1_1_1_2_1_1">
    <p:spTree>
      <p:nvGrpSpPr>
        <p:cNvPr id="1" name="Shape 368"/>
        <p:cNvGrpSpPr/>
        <p:nvPr/>
      </p:nvGrpSpPr>
      <p:grpSpPr>
        <a:xfrm>
          <a:off x="0" y="0"/>
          <a:ext cx="0" cy="0"/>
          <a:chOff x="0" y="0"/>
          <a:chExt cx="0" cy="0"/>
        </a:xfrm>
      </p:grpSpPr>
      <p:pic>
        <p:nvPicPr>
          <p:cNvPr id="369" name="Google Shape;369;p18"/>
          <p:cNvPicPr preferRelativeResize="0"/>
          <p:nvPr/>
        </p:nvPicPr>
        <p:blipFill>
          <a:blip r:embed="rId2">
            <a:alphaModFix/>
          </a:blip>
          <a:stretch>
            <a:fillRect/>
          </a:stretch>
        </p:blipFill>
        <p:spPr>
          <a:xfrm>
            <a:off x="7737310" y="3322163"/>
            <a:ext cx="991652" cy="737448"/>
          </a:xfrm>
          <a:prstGeom prst="rect">
            <a:avLst/>
          </a:prstGeom>
          <a:noFill/>
          <a:ln>
            <a:noFill/>
          </a:ln>
        </p:spPr>
      </p:pic>
      <p:pic>
        <p:nvPicPr>
          <p:cNvPr id="370" name="Google Shape;370;p18"/>
          <p:cNvPicPr preferRelativeResize="0"/>
          <p:nvPr/>
        </p:nvPicPr>
        <p:blipFill>
          <a:blip r:embed="rId3">
            <a:alphaModFix/>
          </a:blip>
          <a:stretch>
            <a:fillRect/>
          </a:stretch>
        </p:blipFill>
        <p:spPr>
          <a:xfrm>
            <a:off x="7253200" y="4059593"/>
            <a:ext cx="1037097" cy="783903"/>
          </a:xfrm>
          <a:prstGeom prst="rect">
            <a:avLst/>
          </a:prstGeom>
          <a:noFill/>
          <a:ln>
            <a:noFill/>
          </a:ln>
        </p:spPr>
      </p:pic>
      <p:pic>
        <p:nvPicPr>
          <p:cNvPr id="371" name="Google Shape;371;p18"/>
          <p:cNvPicPr preferRelativeResize="0"/>
          <p:nvPr/>
        </p:nvPicPr>
        <p:blipFill>
          <a:blip r:embed="rId4">
            <a:alphaModFix/>
          </a:blip>
          <a:stretch>
            <a:fillRect/>
          </a:stretch>
        </p:blipFill>
        <p:spPr>
          <a:xfrm>
            <a:off x="3095167" y="4548277"/>
            <a:ext cx="1101123" cy="783901"/>
          </a:xfrm>
          <a:prstGeom prst="rect">
            <a:avLst/>
          </a:prstGeom>
          <a:noFill/>
          <a:ln>
            <a:noFill/>
          </a:ln>
        </p:spPr>
      </p:pic>
      <p:pic>
        <p:nvPicPr>
          <p:cNvPr id="372" name="Google Shape;372;p18"/>
          <p:cNvPicPr preferRelativeResize="0"/>
          <p:nvPr/>
        </p:nvPicPr>
        <p:blipFill>
          <a:blip r:embed="rId5">
            <a:alphaModFix/>
          </a:blip>
          <a:stretch>
            <a:fillRect/>
          </a:stretch>
        </p:blipFill>
        <p:spPr>
          <a:xfrm>
            <a:off x="-226449" y="4063800"/>
            <a:ext cx="1674312" cy="1398798"/>
          </a:xfrm>
          <a:prstGeom prst="rect">
            <a:avLst/>
          </a:prstGeom>
          <a:noFill/>
          <a:ln>
            <a:noFill/>
          </a:ln>
        </p:spPr>
      </p:pic>
      <p:pic>
        <p:nvPicPr>
          <p:cNvPr id="373" name="Google Shape;373;p18"/>
          <p:cNvPicPr preferRelativeResize="0"/>
          <p:nvPr/>
        </p:nvPicPr>
        <p:blipFill>
          <a:blip r:embed="rId6">
            <a:alphaModFix/>
          </a:blip>
          <a:stretch>
            <a:fillRect/>
          </a:stretch>
        </p:blipFill>
        <p:spPr>
          <a:xfrm>
            <a:off x="8105758" y="3907457"/>
            <a:ext cx="1038247" cy="1261158"/>
          </a:xfrm>
          <a:prstGeom prst="rect">
            <a:avLst/>
          </a:prstGeom>
          <a:noFill/>
          <a:ln>
            <a:noFill/>
          </a:ln>
        </p:spPr>
      </p:pic>
      <p:pic>
        <p:nvPicPr>
          <p:cNvPr id="374" name="Google Shape;374;p18"/>
          <p:cNvPicPr preferRelativeResize="0"/>
          <p:nvPr/>
        </p:nvPicPr>
        <p:blipFill>
          <a:blip r:embed="rId7">
            <a:alphaModFix/>
          </a:blip>
          <a:stretch>
            <a:fillRect/>
          </a:stretch>
        </p:blipFill>
        <p:spPr>
          <a:xfrm>
            <a:off x="8150457" y="-40800"/>
            <a:ext cx="948833" cy="783904"/>
          </a:xfrm>
          <a:prstGeom prst="rect">
            <a:avLst/>
          </a:prstGeom>
          <a:noFill/>
          <a:ln>
            <a:noFill/>
          </a:ln>
        </p:spPr>
      </p:pic>
      <p:pic>
        <p:nvPicPr>
          <p:cNvPr id="375" name="Google Shape;375;p18"/>
          <p:cNvPicPr preferRelativeResize="0"/>
          <p:nvPr/>
        </p:nvPicPr>
        <p:blipFill>
          <a:blip r:embed="rId5">
            <a:alphaModFix/>
          </a:blip>
          <a:stretch>
            <a:fillRect/>
          </a:stretch>
        </p:blipFill>
        <p:spPr>
          <a:xfrm rot="5595544">
            <a:off x="1434352" y="3903977"/>
            <a:ext cx="1674311" cy="1398797"/>
          </a:xfrm>
          <a:prstGeom prst="rect">
            <a:avLst/>
          </a:prstGeom>
          <a:noFill/>
          <a:ln>
            <a:noFill/>
          </a:ln>
        </p:spPr>
      </p:pic>
      <p:pic>
        <p:nvPicPr>
          <p:cNvPr id="376" name="Google Shape;376;p18"/>
          <p:cNvPicPr preferRelativeResize="0"/>
          <p:nvPr/>
        </p:nvPicPr>
        <p:blipFill>
          <a:blip r:embed="rId4">
            <a:alphaModFix/>
          </a:blip>
          <a:stretch>
            <a:fillRect/>
          </a:stretch>
        </p:blipFill>
        <p:spPr>
          <a:xfrm rot="-6501987">
            <a:off x="2669255" y="3853438"/>
            <a:ext cx="1101123" cy="783902"/>
          </a:xfrm>
          <a:prstGeom prst="rect">
            <a:avLst/>
          </a:prstGeom>
          <a:noFill/>
          <a:ln>
            <a:noFill/>
          </a:ln>
        </p:spPr>
      </p:pic>
      <p:pic>
        <p:nvPicPr>
          <p:cNvPr id="377" name="Google Shape;377;p18"/>
          <p:cNvPicPr preferRelativeResize="0"/>
          <p:nvPr/>
        </p:nvPicPr>
        <p:blipFill>
          <a:blip r:embed="rId7">
            <a:alphaModFix/>
          </a:blip>
          <a:stretch>
            <a:fillRect/>
          </a:stretch>
        </p:blipFill>
        <p:spPr>
          <a:xfrm rot="6194424">
            <a:off x="7949580" y="966099"/>
            <a:ext cx="948834" cy="783904"/>
          </a:xfrm>
          <a:prstGeom prst="rect">
            <a:avLst/>
          </a:prstGeom>
          <a:noFill/>
          <a:ln>
            <a:noFill/>
          </a:ln>
        </p:spPr>
      </p:pic>
      <p:pic>
        <p:nvPicPr>
          <p:cNvPr id="378" name="Google Shape;378;p18"/>
          <p:cNvPicPr preferRelativeResize="0"/>
          <p:nvPr/>
        </p:nvPicPr>
        <p:blipFill>
          <a:blip r:embed="rId7">
            <a:alphaModFix/>
          </a:blip>
          <a:stretch>
            <a:fillRect/>
          </a:stretch>
        </p:blipFill>
        <p:spPr>
          <a:xfrm rot="1192286">
            <a:off x="7509780" y="299824"/>
            <a:ext cx="948835" cy="783905"/>
          </a:xfrm>
          <a:prstGeom prst="rect">
            <a:avLst/>
          </a:prstGeom>
          <a:noFill/>
          <a:ln>
            <a:noFill/>
          </a:ln>
        </p:spPr>
      </p:pic>
      <p:pic>
        <p:nvPicPr>
          <p:cNvPr id="379" name="Google Shape;379;p18"/>
          <p:cNvPicPr preferRelativeResize="0"/>
          <p:nvPr/>
        </p:nvPicPr>
        <p:blipFill>
          <a:blip r:embed="rId8">
            <a:alphaModFix/>
          </a:blip>
          <a:stretch>
            <a:fillRect/>
          </a:stretch>
        </p:blipFill>
        <p:spPr>
          <a:xfrm rot="9952673">
            <a:off x="1006606" y="3421505"/>
            <a:ext cx="1017371" cy="783892"/>
          </a:xfrm>
          <a:prstGeom prst="rect">
            <a:avLst/>
          </a:prstGeom>
          <a:noFill/>
          <a:ln>
            <a:noFill/>
          </a:ln>
        </p:spPr>
      </p:pic>
      <p:grpSp>
        <p:nvGrpSpPr>
          <p:cNvPr id="380" name="Google Shape;380;p18"/>
          <p:cNvGrpSpPr/>
          <p:nvPr/>
        </p:nvGrpSpPr>
        <p:grpSpPr>
          <a:xfrm>
            <a:off x="268907" y="-915135"/>
            <a:ext cx="709259" cy="3901922"/>
            <a:chOff x="214475" y="1936275"/>
            <a:chExt cx="516050" cy="2839000"/>
          </a:xfrm>
        </p:grpSpPr>
        <p:sp>
          <p:nvSpPr>
            <p:cNvPr id="381" name="Google Shape;381;p18"/>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8"/>
          <p:cNvGrpSpPr/>
          <p:nvPr/>
        </p:nvGrpSpPr>
        <p:grpSpPr>
          <a:xfrm>
            <a:off x="3530583" y="-788484"/>
            <a:ext cx="665725" cy="4013626"/>
            <a:chOff x="1009750" y="2028425"/>
            <a:chExt cx="484375" cy="2920275"/>
          </a:xfrm>
        </p:grpSpPr>
        <p:sp>
          <p:nvSpPr>
            <p:cNvPr id="384" name="Google Shape;384;p18"/>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8"/>
          <p:cNvGrpSpPr/>
          <p:nvPr/>
        </p:nvGrpSpPr>
        <p:grpSpPr>
          <a:xfrm>
            <a:off x="2561061" y="-731344"/>
            <a:ext cx="805983" cy="3079721"/>
            <a:chOff x="1921750" y="2070000"/>
            <a:chExt cx="586425" cy="2240775"/>
          </a:xfrm>
        </p:grpSpPr>
        <p:sp>
          <p:nvSpPr>
            <p:cNvPr id="387" name="Google Shape;387;p18"/>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8"/>
          <p:cNvGrpSpPr/>
          <p:nvPr/>
        </p:nvGrpSpPr>
        <p:grpSpPr>
          <a:xfrm>
            <a:off x="1307926" y="-655374"/>
            <a:ext cx="720289" cy="3720741"/>
            <a:chOff x="2604550" y="2125275"/>
            <a:chExt cx="524075" cy="2707175"/>
          </a:xfrm>
        </p:grpSpPr>
        <p:sp>
          <p:nvSpPr>
            <p:cNvPr id="390" name="Google Shape;390;p18"/>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18"/>
          <p:cNvSpPr txBox="1">
            <a:spLocks noGrp="1"/>
          </p:cNvSpPr>
          <p:nvPr>
            <p:ph type="title"/>
          </p:nvPr>
        </p:nvSpPr>
        <p:spPr>
          <a:xfrm>
            <a:off x="4679050" y="3103075"/>
            <a:ext cx="2436300" cy="5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3" name="Google Shape;393;p18"/>
          <p:cNvSpPr txBox="1">
            <a:spLocks noGrp="1"/>
          </p:cNvSpPr>
          <p:nvPr>
            <p:ph type="body" idx="1"/>
          </p:nvPr>
        </p:nvSpPr>
        <p:spPr>
          <a:xfrm>
            <a:off x="4679050" y="3619075"/>
            <a:ext cx="2436300" cy="56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94" name="Google Shape;394;p18"/>
          <p:cNvSpPr txBox="1">
            <a:spLocks noGrp="1"/>
          </p:cNvSpPr>
          <p:nvPr>
            <p:ph type="title" idx="2" hasCustomPrompt="1"/>
          </p:nvPr>
        </p:nvSpPr>
        <p:spPr>
          <a:xfrm>
            <a:off x="4572000" y="1886225"/>
            <a:ext cx="1360200" cy="719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395"/>
        <p:cNvGrpSpPr/>
        <p:nvPr/>
      </p:nvGrpSpPr>
      <p:grpSpPr>
        <a:xfrm>
          <a:off x="0" y="0"/>
          <a:ext cx="0" cy="0"/>
          <a:chOff x="0" y="0"/>
          <a:chExt cx="0" cy="0"/>
        </a:xfrm>
      </p:grpSpPr>
      <p:sp>
        <p:nvSpPr>
          <p:cNvPr id="396" name="Google Shape;396;p19"/>
          <p:cNvSpPr/>
          <p:nvPr/>
        </p:nvSpPr>
        <p:spPr>
          <a:xfrm>
            <a:off x="52797" y="-629026"/>
            <a:ext cx="705961" cy="3901922"/>
          </a:xfrm>
          <a:custGeom>
            <a:avLst/>
            <a:gdLst/>
            <a:ahLst/>
            <a:cxnLst/>
            <a:rect l="l" t="t" r="r" b="b"/>
            <a:pathLst>
              <a:path w="20546" h="113560" fill="none" extrusionOk="0">
                <a:moveTo>
                  <a:pt x="7239" y="113559"/>
                </a:moveTo>
                <a:lnTo>
                  <a:pt x="5349" y="113559"/>
                </a:lnTo>
                <a:cubicBezTo>
                  <a:pt x="5349" y="99856"/>
                  <a:pt x="7485" y="91502"/>
                  <a:pt x="9205" y="87022"/>
                </a:cubicBezTo>
                <a:cubicBezTo>
                  <a:pt x="9678" y="85831"/>
                  <a:pt x="10150" y="84735"/>
                  <a:pt x="10623" y="83790"/>
                </a:cubicBezTo>
                <a:cubicBezTo>
                  <a:pt x="9772" y="82523"/>
                  <a:pt x="8903" y="80803"/>
                  <a:pt x="8506" y="78271"/>
                </a:cubicBezTo>
                <a:cubicBezTo>
                  <a:pt x="7882" y="74566"/>
                  <a:pt x="8355" y="70162"/>
                  <a:pt x="9999" y="65115"/>
                </a:cubicBezTo>
                <a:cubicBezTo>
                  <a:pt x="14497" y="50864"/>
                  <a:pt x="11965" y="46611"/>
                  <a:pt x="8109" y="40166"/>
                </a:cubicBezTo>
                <a:cubicBezTo>
                  <a:pt x="6219" y="36858"/>
                  <a:pt x="4007" y="33153"/>
                  <a:pt x="2287" y="27407"/>
                </a:cubicBezTo>
                <a:cubicBezTo>
                  <a:pt x="0" y="20074"/>
                  <a:pt x="1966" y="12986"/>
                  <a:pt x="7882" y="6918"/>
                </a:cubicBezTo>
                <a:cubicBezTo>
                  <a:pt x="12210" y="2439"/>
                  <a:pt x="17163" y="76"/>
                  <a:pt x="17408" y="0"/>
                </a:cubicBezTo>
                <a:lnTo>
                  <a:pt x="18183" y="1645"/>
                </a:lnTo>
                <a:cubicBezTo>
                  <a:pt x="18183" y="1720"/>
                  <a:pt x="13307" y="4008"/>
                  <a:pt x="9129" y="8260"/>
                </a:cubicBezTo>
                <a:cubicBezTo>
                  <a:pt x="3705" y="13931"/>
                  <a:pt x="2041" y="20149"/>
                  <a:pt x="4007" y="26840"/>
                </a:cubicBezTo>
                <a:cubicBezTo>
                  <a:pt x="5746" y="32359"/>
                  <a:pt x="7882" y="35988"/>
                  <a:pt x="9772" y="39221"/>
                </a:cubicBezTo>
                <a:cubicBezTo>
                  <a:pt x="13704" y="45836"/>
                  <a:pt x="16539" y="50637"/>
                  <a:pt x="11738" y="65682"/>
                </a:cubicBezTo>
                <a:cubicBezTo>
                  <a:pt x="8978" y="74566"/>
                  <a:pt x="10245" y="79537"/>
                  <a:pt x="11738" y="81975"/>
                </a:cubicBezTo>
                <a:cubicBezTo>
                  <a:pt x="13307" y="79688"/>
                  <a:pt x="15046" y="78346"/>
                  <a:pt x="16690" y="78271"/>
                </a:cubicBezTo>
                <a:cubicBezTo>
                  <a:pt x="18183" y="78119"/>
                  <a:pt x="19922" y="79065"/>
                  <a:pt x="20319" y="81975"/>
                </a:cubicBezTo>
                <a:cubicBezTo>
                  <a:pt x="20546" y="83865"/>
                  <a:pt x="19846" y="85529"/>
                  <a:pt x="18429" y="86379"/>
                </a:cubicBezTo>
                <a:cubicBezTo>
                  <a:pt x="16614" y="87419"/>
                  <a:pt x="14176" y="87022"/>
                  <a:pt x="12210" y="85359"/>
                </a:cubicBezTo>
                <a:cubicBezTo>
                  <a:pt x="12135" y="85359"/>
                  <a:pt x="12040" y="85283"/>
                  <a:pt x="11965" y="85283"/>
                </a:cubicBezTo>
                <a:cubicBezTo>
                  <a:pt x="9526" y="90254"/>
                  <a:pt x="7239" y="99138"/>
                  <a:pt x="7239" y="113559"/>
                </a:cubicBezTo>
                <a:close/>
                <a:moveTo>
                  <a:pt x="12910" y="83544"/>
                </a:moveTo>
                <a:cubicBezTo>
                  <a:pt x="13080" y="83714"/>
                  <a:pt x="13231" y="83865"/>
                  <a:pt x="13382" y="83941"/>
                </a:cubicBezTo>
                <a:cubicBezTo>
                  <a:pt x="14970" y="85207"/>
                  <a:pt x="16539" y="85283"/>
                  <a:pt x="17484" y="84735"/>
                </a:cubicBezTo>
                <a:cubicBezTo>
                  <a:pt x="18278" y="84262"/>
                  <a:pt x="18580" y="83393"/>
                  <a:pt x="18429" y="82221"/>
                </a:cubicBezTo>
                <a:cubicBezTo>
                  <a:pt x="18353" y="81578"/>
                  <a:pt x="18032" y="80085"/>
                  <a:pt x="16860" y="80161"/>
                </a:cubicBezTo>
                <a:cubicBezTo>
                  <a:pt x="15821" y="80236"/>
                  <a:pt x="14403" y="81276"/>
                  <a:pt x="12910" y="83544"/>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8478319" y="-270750"/>
            <a:ext cx="665691" cy="4013626"/>
          </a:xfrm>
          <a:custGeom>
            <a:avLst/>
            <a:gdLst/>
            <a:ahLst/>
            <a:cxnLst/>
            <a:rect l="l" t="t" r="r" b="b"/>
            <a:pathLst>
              <a:path w="19374" h="116811" fill="none" extrusionOk="0">
                <a:moveTo>
                  <a:pt x="3950" y="116810"/>
                </a:moveTo>
                <a:cubicBezTo>
                  <a:pt x="3780" y="116640"/>
                  <a:pt x="170" y="113502"/>
                  <a:pt x="1739" y="104354"/>
                </a:cubicBezTo>
                <a:cubicBezTo>
                  <a:pt x="2363" y="100650"/>
                  <a:pt x="4177" y="96869"/>
                  <a:pt x="6143" y="92862"/>
                </a:cubicBezTo>
                <a:cubicBezTo>
                  <a:pt x="11114" y="82788"/>
                  <a:pt x="17257" y="70181"/>
                  <a:pt x="7334" y="50183"/>
                </a:cubicBezTo>
                <a:cubicBezTo>
                  <a:pt x="0" y="35213"/>
                  <a:pt x="1191" y="22379"/>
                  <a:pt x="3553" y="14271"/>
                </a:cubicBezTo>
                <a:cubicBezTo>
                  <a:pt x="6067" y="5444"/>
                  <a:pt x="10245" y="246"/>
                  <a:pt x="10471" y="0"/>
                </a:cubicBezTo>
                <a:lnTo>
                  <a:pt x="11889" y="1191"/>
                </a:lnTo>
                <a:cubicBezTo>
                  <a:pt x="11813" y="1267"/>
                  <a:pt x="7731" y="6389"/>
                  <a:pt x="5368" y="14894"/>
                </a:cubicBezTo>
                <a:cubicBezTo>
                  <a:pt x="3081" y="22682"/>
                  <a:pt x="1966" y="34968"/>
                  <a:pt x="9054" y="49314"/>
                </a:cubicBezTo>
                <a:cubicBezTo>
                  <a:pt x="19374" y="70181"/>
                  <a:pt x="13004" y="83260"/>
                  <a:pt x="7882" y="93732"/>
                </a:cubicBezTo>
                <a:cubicBezTo>
                  <a:pt x="5992" y="97588"/>
                  <a:pt x="4177" y="101217"/>
                  <a:pt x="3629" y="104676"/>
                </a:cubicBezTo>
                <a:cubicBezTo>
                  <a:pt x="2211" y="112633"/>
                  <a:pt x="5122" y="115298"/>
                  <a:pt x="5198" y="115298"/>
                </a:cubicBezTo>
                <a:close/>
                <a:moveTo>
                  <a:pt x="11889" y="1191"/>
                </a:moveTo>
                <a:lnTo>
                  <a:pt x="11190" y="567"/>
                </a:lnTo>
                <a:lnTo>
                  <a:pt x="11889" y="1191"/>
                </a:ln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19"/>
          <p:cNvPicPr preferRelativeResize="0"/>
          <p:nvPr/>
        </p:nvPicPr>
        <p:blipFill>
          <a:blip r:embed="rId2">
            <a:alphaModFix/>
          </a:blip>
          <a:stretch>
            <a:fillRect/>
          </a:stretch>
        </p:blipFill>
        <p:spPr>
          <a:xfrm rot="5034840">
            <a:off x="-60106" y="4654525"/>
            <a:ext cx="931751" cy="668775"/>
          </a:xfrm>
          <a:prstGeom prst="rect">
            <a:avLst/>
          </a:prstGeom>
          <a:noFill/>
          <a:ln>
            <a:noFill/>
          </a:ln>
        </p:spPr>
      </p:pic>
      <p:pic>
        <p:nvPicPr>
          <p:cNvPr id="399" name="Google Shape;399;p19"/>
          <p:cNvPicPr preferRelativeResize="0"/>
          <p:nvPr/>
        </p:nvPicPr>
        <p:blipFill>
          <a:blip r:embed="rId3">
            <a:alphaModFix/>
          </a:blip>
          <a:stretch>
            <a:fillRect/>
          </a:stretch>
        </p:blipFill>
        <p:spPr>
          <a:xfrm rot="-1487123">
            <a:off x="836444" y="4446202"/>
            <a:ext cx="1007003" cy="1085420"/>
          </a:xfrm>
          <a:prstGeom prst="rect">
            <a:avLst/>
          </a:prstGeom>
          <a:noFill/>
          <a:ln>
            <a:noFill/>
          </a:ln>
        </p:spPr>
      </p:pic>
      <p:pic>
        <p:nvPicPr>
          <p:cNvPr id="400" name="Google Shape;400;p19"/>
          <p:cNvPicPr preferRelativeResize="0"/>
          <p:nvPr/>
        </p:nvPicPr>
        <p:blipFill>
          <a:blip r:embed="rId4">
            <a:alphaModFix/>
          </a:blip>
          <a:stretch>
            <a:fillRect/>
          </a:stretch>
        </p:blipFill>
        <p:spPr>
          <a:xfrm rot="7542593">
            <a:off x="7229021" y="4786649"/>
            <a:ext cx="1136147" cy="604700"/>
          </a:xfrm>
          <a:prstGeom prst="rect">
            <a:avLst/>
          </a:prstGeom>
          <a:noFill/>
          <a:ln>
            <a:noFill/>
          </a:ln>
        </p:spPr>
      </p:pic>
      <p:pic>
        <p:nvPicPr>
          <p:cNvPr id="401" name="Google Shape;401;p19"/>
          <p:cNvPicPr preferRelativeResize="0"/>
          <p:nvPr/>
        </p:nvPicPr>
        <p:blipFill rotWithShape="1">
          <a:blip r:embed="rId5">
            <a:alphaModFix/>
          </a:blip>
          <a:srcRect b="16296"/>
          <a:stretch/>
        </p:blipFill>
        <p:spPr>
          <a:xfrm rot="5400000">
            <a:off x="8035158" y="4495348"/>
            <a:ext cx="1170176" cy="817825"/>
          </a:xfrm>
          <a:prstGeom prst="rect">
            <a:avLst/>
          </a:prstGeom>
          <a:noFill/>
          <a:ln>
            <a:noFill/>
          </a:ln>
        </p:spPr>
      </p:pic>
      <p:pic>
        <p:nvPicPr>
          <p:cNvPr id="402" name="Google Shape;402;p19"/>
          <p:cNvPicPr preferRelativeResize="0"/>
          <p:nvPr/>
        </p:nvPicPr>
        <p:blipFill rotWithShape="1">
          <a:blip r:embed="rId6">
            <a:alphaModFix/>
          </a:blip>
          <a:srcRect l="13657" r="6336"/>
          <a:stretch/>
        </p:blipFill>
        <p:spPr>
          <a:xfrm rot="-8795521">
            <a:off x="2801805" y="4789747"/>
            <a:ext cx="989032" cy="910277"/>
          </a:xfrm>
          <a:prstGeom prst="rect">
            <a:avLst/>
          </a:prstGeom>
          <a:noFill/>
          <a:ln>
            <a:noFill/>
          </a:ln>
        </p:spPr>
      </p:pic>
      <p:pic>
        <p:nvPicPr>
          <p:cNvPr id="403" name="Google Shape;403;p19"/>
          <p:cNvPicPr preferRelativeResize="0"/>
          <p:nvPr/>
        </p:nvPicPr>
        <p:blipFill>
          <a:blip r:embed="rId7">
            <a:alphaModFix/>
          </a:blip>
          <a:stretch>
            <a:fillRect/>
          </a:stretch>
        </p:blipFill>
        <p:spPr>
          <a:xfrm rot="-6064280">
            <a:off x="1855542" y="4797659"/>
            <a:ext cx="1103849" cy="791235"/>
          </a:xfrm>
          <a:prstGeom prst="rect">
            <a:avLst/>
          </a:prstGeom>
          <a:noFill/>
          <a:ln>
            <a:noFill/>
          </a:ln>
        </p:spPr>
      </p:pic>
      <p:pic>
        <p:nvPicPr>
          <p:cNvPr id="404" name="Google Shape;404;p19"/>
          <p:cNvPicPr preferRelativeResize="0"/>
          <p:nvPr/>
        </p:nvPicPr>
        <p:blipFill>
          <a:blip r:embed="rId2">
            <a:alphaModFix/>
          </a:blip>
          <a:stretch>
            <a:fillRect/>
          </a:stretch>
        </p:blipFill>
        <p:spPr>
          <a:xfrm rot="-5034840" flipH="1">
            <a:off x="6425469" y="4754613"/>
            <a:ext cx="931751" cy="668775"/>
          </a:xfrm>
          <a:prstGeom prst="rect">
            <a:avLst/>
          </a:prstGeom>
          <a:noFill/>
          <a:ln>
            <a:noFill/>
          </a:ln>
        </p:spPr>
      </p:pic>
      <p:pic>
        <p:nvPicPr>
          <p:cNvPr id="405" name="Google Shape;405;p19"/>
          <p:cNvPicPr preferRelativeResize="0"/>
          <p:nvPr/>
        </p:nvPicPr>
        <p:blipFill>
          <a:blip r:embed="rId8">
            <a:alphaModFix/>
          </a:blip>
          <a:stretch>
            <a:fillRect/>
          </a:stretch>
        </p:blipFill>
        <p:spPr>
          <a:xfrm>
            <a:off x="5025827" y="4572774"/>
            <a:ext cx="1255199" cy="1062125"/>
          </a:xfrm>
          <a:prstGeom prst="rect">
            <a:avLst/>
          </a:prstGeom>
          <a:noFill/>
          <a:ln>
            <a:noFill/>
          </a:ln>
        </p:spPr>
      </p:pic>
      <p:pic>
        <p:nvPicPr>
          <p:cNvPr id="406" name="Google Shape;406;p19"/>
          <p:cNvPicPr preferRelativeResize="0"/>
          <p:nvPr/>
        </p:nvPicPr>
        <p:blipFill>
          <a:blip r:embed="rId4">
            <a:alphaModFix/>
          </a:blip>
          <a:stretch>
            <a:fillRect/>
          </a:stretch>
        </p:blipFill>
        <p:spPr>
          <a:xfrm rot="-6418105" flipH="1">
            <a:off x="3321530" y="4927360"/>
            <a:ext cx="1223630" cy="651257"/>
          </a:xfrm>
          <a:prstGeom prst="rect">
            <a:avLst/>
          </a:prstGeom>
          <a:noFill/>
          <a:ln>
            <a:noFill/>
          </a:ln>
        </p:spPr>
      </p:pic>
      <p:pic>
        <p:nvPicPr>
          <p:cNvPr id="407" name="Google Shape;407;p19"/>
          <p:cNvPicPr preferRelativeResize="0"/>
          <p:nvPr/>
        </p:nvPicPr>
        <p:blipFill>
          <a:blip r:embed="rId9">
            <a:alphaModFix/>
          </a:blip>
          <a:stretch>
            <a:fillRect/>
          </a:stretch>
        </p:blipFill>
        <p:spPr>
          <a:xfrm flipH="1">
            <a:off x="4259180" y="4693384"/>
            <a:ext cx="998263" cy="791234"/>
          </a:xfrm>
          <a:prstGeom prst="rect">
            <a:avLst/>
          </a:prstGeom>
          <a:noFill/>
          <a:ln>
            <a:noFill/>
          </a:ln>
        </p:spPr>
      </p:pic>
      <p:sp>
        <p:nvSpPr>
          <p:cNvPr id="408" name="Google Shape;408;p19"/>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409"/>
        <p:cNvGrpSpPr/>
        <p:nvPr/>
      </p:nvGrpSpPr>
      <p:grpSpPr>
        <a:xfrm>
          <a:off x="0" y="0"/>
          <a:ext cx="0" cy="0"/>
          <a:chOff x="0" y="0"/>
          <a:chExt cx="0" cy="0"/>
        </a:xfrm>
      </p:grpSpPr>
      <p:sp>
        <p:nvSpPr>
          <p:cNvPr id="410" name="Google Shape;410;p20"/>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11" name="Google Shape;411;p20"/>
          <p:cNvPicPr preferRelativeResize="0"/>
          <p:nvPr/>
        </p:nvPicPr>
        <p:blipFill>
          <a:blip r:embed="rId2">
            <a:alphaModFix/>
          </a:blip>
          <a:stretch>
            <a:fillRect/>
          </a:stretch>
        </p:blipFill>
        <p:spPr>
          <a:xfrm rot="-8657407">
            <a:off x="-296711" y="2748373"/>
            <a:ext cx="1136147" cy="604700"/>
          </a:xfrm>
          <a:prstGeom prst="rect">
            <a:avLst/>
          </a:prstGeom>
          <a:noFill/>
          <a:ln>
            <a:noFill/>
          </a:ln>
        </p:spPr>
      </p:pic>
      <p:pic>
        <p:nvPicPr>
          <p:cNvPr id="412" name="Google Shape;412;p20"/>
          <p:cNvPicPr preferRelativeResize="0"/>
          <p:nvPr/>
        </p:nvPicPr>
        <p:blipFill>
          <a:blip r:embed="rId3">
            <a:alphaModFix/>
          </a:blip>
          <a:stretch>
            <a:fillRect/>
          </a:stretch>
        </p:blipFill>
        <p:spPr>
          <a:xfrm rot="-7469924" flipH="1">
            <a:off x="-297077" y="1430366"/>
            <a:ext cx="1006998" cy="1085419"/>
          </a:xfrm>
          <a:prstGeom prst="rect">
            <a:avLst/>
          </a:prstGeom>
          <a:noFill/>
          <a:ln>
            <a:noFill/>
          </a:ln>
        </p:spPr>
      </p:pic>
      <p:pic>
        <p:nvPicPr>
          <p:cNvPr id="413" name="Google Shape;413;p20"/>
          <p:cNvPicPr preferRelativeResize="0"/>
          <p:nvPr/>
        </p:nvPicPr>
        <p:blipFill>
          <a:blip r:embed="rId4">
            <a:alphaModFix/>
          </a:blip>
          <a:stretch>
            <a:fillRect/>
          </a:stretch>
        </p:blipFill>
        <p:spPr>
          <a:xfrm flipH="1">
            <a:off x="8353951" y="-257488"/>
            <a:ext cx="1393925" cy="1020249"/>
          </a:xfrm>
          <a:prstGeom prst="rect">
            <a:avLst/>
          </a:prstGeom>
          <a:noFill/>
          <a:ln>
            <a:noFill/>
          </a:ln>
        </p:spPr>
      </p:pic>
      <p:pic>
        <p:nvPicPr>
          <p:cNvPr id="414" name="Google Shape;414;p20"/>
          <p:cNvPicPr preferRelativeResize="0"/>
          <p:nvPr/>
        </p:nvPicPr>
        <p:blipFill rotWithShape="1">
          <a:blip r:embed="rId5">
            <a:alphaModFix/>
          </a:blip>
          <a:srcRect b="16296"/>
          <a:stretch/>
        </p:blipFill>
        <p:spPr>
          <a:xfrm>
            <a:off x="-313725" y="4207600"/>
            <a:ext cx="1170176" cy="817825"/>
          </a:xfrm>
          <a:prstGeom prst="rect">
            <a:avLst/>
          </a:prstGeom>
          <a:noFill/>
          <a:ln>
            <a:noFill/>
          </a:ln>
        </p:spPr>
      </p:pic>
      <p:pic>
        <p:nvPicPr>
          <p:cNvPr id="415" name="Google Shape;415;p20"/>
          <p:cNvPicPr preferRelativeResize="0"/>
          <p:nvPr/>
        </p:nvPicPr>
        <p:blipFill>
          <a:blip r:embed="rId6">
            <a:alphaModFix/>
          </a:blip>
          <a:stretch>
            <a:fillRect/>
          </a:stretch>
        </p:blipFill>
        <p:spPr>
          <a:xfrm>
            <a:off x="-112412" y="-1"/>
            <a:ext cx="931748" cy="668777"/>
          </a:xfrm>
          <a:prstGeom prst="rect">
            <a:avLst/>
          </a:prstGeom>
          <a:noFill/>
          <a:ln>
            <a:noFill/>
          </a:ln>
        </p:spPr>
      </p:pic>
      <p:pic>
        <p:nvPicPr>
          <p:cNvPr id="416" name="Google Shape;416;p20"/>
          <p:cNvPicPr preferRelativeResize="0"/>
          <p:nvPr/>
        </p:nvPicPr>
        <p:blipFill rotWithShape="1">
          <a:blip r:embed="rId7">
            <a:alphaModFix/>
          </a:blip>
          <a:srcRect l="13657" r="6336"/>
          <a:stretch/>
        </p:blipFill>
        <p:spPr>
          <a:xfrm rot="-3395521">
            <a:off x="-223153" y="3439436"/>
            <a:ext cx="989032" cy="910277"/>
          </a:xfrm>
          <a:prstGeom prst="rect">
            <a:avLst/>
          </a:prstGeom>
          <a:noFill/>
          <a:ln>
            <a:noFill/>
          </a:ln>
        </p:spPr>
      </p:pic>
      <p:pic>
        <p:nvPicPr>
          <p:cNvPr id="417" name="Google Shape;417;p20"/>
          <p:cNvPicPr preferRelativeResize="0"/>
          <p:nvPr/>
        </p:nvPicPr>
        <p:blipFill>
          <a:blip r:embed="rId6">
            <a:alphaModFix/>
          </a:blip>
          <a:stretch>
            <a:fillRect/>
          </a:stretch>
        </p:blipFill>
        <p:spPr>
          <a:xfrm rot="5034840">
            <a:off x="-315602" y="666752"/>
            <a:ext cx="931751" cy="668775"/>
          </a:xfrm>
          <a:prstGeom prst="rect">
            <a:avLst/>
          </a:prstGeom>
          <a:noFill/>
          <a:ln>
            <a:noFill/>
          </a:ln>
        </p:spPr>
      </p:pic>
      <p:pic>
        <p:nvPicPr>
          <p:cNvPr id="418" name="Google Shape;418;p20"/>
          <p:cNvPicPr preferRelativeResize="0"/>
          <p:nvPr/>
        </p:nvPicPr>
        <p:blipFill>
          <a:blip r:embed="rId8">
            <a:alphaModFix/>
          </a:blip>
          <a:stretch>
            <a:fillRect/>
          </a:stretch>
        </p:blipFill>
        <p:spPr>
          <a:xfrm rot="9574209" flipH="1">
            <a:off x="8508012" y="2430412"/>
            <a:ext cx="1202230" cy="525976"/>
          </a:xfrm>
          <a:prstGeom prst="rect">
            <a:avLst/>
          </a:prstGeom>
          <a:noFill/>
          <a:ln>
            <a:noFill/>
          </a:ln>
        </p:spPr>
      </p:pic>
      <p:pic>
        <p:nvPicPr>
          <p:cNvPr id="419" name="Google Shape;419;p20"/>
          <p:cNvPicPr preferRelativeResize="0"/>
          <p:nvPr/>
        </p:nvPicPr>
        <p:blipFill>
          <a:blip r:embed="rId9">
            <a:alphaModFix/>
          </a:blip>
          <a:stretch>
            <a:fillRect/>
          </a:stretch>
        </p:blipFill>
        <p:spPr>
          <a:xfrm rot="5400000">
            <a:off x="8458552" y="2955609"/>
            <a:ext cx="998263" cy="791234"/>
          </a:xfrm>
          <a:prstGeom prst="rect">
            <a:avLst/>
          </a:prstGeom>
          <a:noFill/>
          <a:ln>
            <a:noFill/>
          </a:ln>
        </p:spPr>
      </p:pic>
      <p:pic>
        <p:nvPicPr>
          <p:cNvPr id="420" name="Google Shape;420;p20"/>
          <p:cNvPicPr preferRelativeResize="0"/>
          <p:nvPr/>
        </p:nvPicPr>
        <p:blipFill>
          <a:blip r:embed="rId4">
            <a:alphaModFix/>
          </a:blip>
          <a:stretch>
            <a:fillRect/>
          </a:stretch>
        </p:blipFill>
        <p:spPr>
          <a:xfrm rot="-1660977">
            <a:off x="8287777" y="4521600"/>
            <a:ext cx="1393925" cy="1020249"/>
          </a:xfrm>
          <a:prstGeom prst="rect">
            <a:avLst/>
          </a:prstGeom>
          <a:noFill/>
          <a:ln>
            <a:noFill/>
          </a:ln>
        </p:spPr>
      </p:pic>
      <p:pic>
        <p:nvPicPr>
          <p:cNvPr id="421" name="Google Shape;421;p20"/>
          <p:cNvPicPr preferRelativeResize="0"/>
          <p:nvPr/>
        </p:nvPicPr>
        <p:blipFill>
          <a:blip r:embed="rId10">
            <a:alphaModFix/>
          </a:blip>
          <a:stretch>
            <a:fillRect/>
          </a:stretch>
        </p:blipFill>
        <p:spPr>
          <a:xfrm rot="-664280">
            <a:off x="8395860" y="1799653"/>
            <a:ext cx="1103849" cy="791235"/>
          </a:xfrm>
          <a:prstGeom prst="rect">
            <a:avLst/>
          </a:prstGeom>
          <a:noFill/>
          <a:ln>
            <a:noFill/>
          </a:ln>
        </p:spPr>
      </p:pic>
      <p:pic>
        <p:nvPicPr>
          <p:cNvPr id="422" name="Google Shape;422;p20"/>
          <p:cNvPicPr preferRelativeResize="0"/>
          <p:nvPr/>
        </p:nvPicPr>
        <p:blipFill rotWithShape="1">
          <a:blip r:embed="rId11">
            <a:alphaModFix/>
          </a:blip>
          <a:srcRect l="7214" t="8694" r="8111" b="9203"/>
          <a:stretch/>
        </p:blipFill>
        <p:spPr>
          <a:xfrm rot="9572133">
            <a:off x="8519526" y="3695925"/>
            <a:ext cx="1062774" cy="871999"/>
          </a:xfrm>
          <a:prstGeom prst="rect">
            <a:avLst/>
          </a:prstGeom>
          <a:noFill/>
          <a:ln>
            <a:noFill/>
          </a:ln>
        </p:spPr>
      </p:pic>
      <p:pic>
        <p:nvPicPr>
          <p:cNvPr id="423" name="Google Shape;423;p20"/>
          <p:cNvPicPr preferRelativeResize="0"/>
          <p:nvPr/>
        </p:nvPicPr>
        <p:blipFill>
          <a:blip r:embed="rId6">
            <a:alphaModFix/>
          </a:blip>
          <a:stretch>
            <a:fillRect/>
          </a:stretch>
        </p:blipFill>
        <p:spPr>
          <a:xfrm>
            <a:off x="8643251" y="666749"/>
            <a:ext cx="931748" cy="668777"/>
          </a:xfrm>
          <a:prstGeom prst="rect">
            <a:avLst/>
          </a:prstGeom>
          <a:noFill/>
          <a:ln>
            <a:noFill/>
          </a:ln>
        </p:spPr>
      </p:pic>
      <p:pic>
        <p:nvPicPr>
          <p:cNvPr id="424" name="Google Shape;424;p20"/>
          <p:cNvPicPr preferRelativeResize="0"/>
          <p:nvPr/>
        </p:nvPicPr>
        <p:blipFill rotWithShape="1">
          <a:blip r:embed="rId5">
            <a:alphaModFix/>
          </a:blip>
          <a:srcRect b="16296"/>
          <a:stretch/>
        </p:blipFill>
        <p:spPr>
          <a:xfrm>
            <a:off x="8536425" y="1188638"/>
            <a:ext cx="1028977" cy="719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pic>
        <p:nvPicPr>
          <p:cNvPr id="28" name="Google Shape;28;p3"/>
          <p:cNvPicPr preferRelativeResize="0"/>
          <p:nvPr/>
        </p:nvPicPr>
        <p:blipFill>
          <a:blip r:embed="rId2">
            <a:alphaModFix/>
          </a:blip>
          <a:stretch>
            <a:fillRect/>
          </a:stretch>
        </p:blipFill>
        <p:spPr>
          <a:xfrm rot="-614487">
            <a:off x="8094697" y="3568487"/>
            <a:ext cx="991651" cy="737448"/>
          </a:xfrm>
          <a:prstGeom prst="rect">
            <a:avLst/>
          </a:prstGeom>
          <a:noFill/>
          <a:ln>
            <a:noFill/>
          </a:ln>
        </p:spPr>
      </p:pic>
      <p:pic>
        <p:nvPicPr>
          <p:cNvPr id="29" name="Google Shape;29;p3"/>
          <p:cNvPicPr preferRelativeResize="0"/>
          <p:nvPr/>
        </p:nvPicPr>
        <p:blipFill>
          <a:blip r:embed="rId3">
            <a:alphaModFix/>
          </a:blip>
          <a:stretch>
            <a:fillRect/>
          </a:stretch>
        </p:blipFill>
        <p:spPr>
          <a:xfrm>
            <a:off x="522626" y="188475"/>
            <a:ext cx="1674312" cy="1398798"/>
          </a:xfrm>
          <a:prstGeom prst="rect">
            <a:avLst/>
          </a:prstGeom>
          <a:noFill/>
          <a:ln>
            <a:noFill/>
          </a:ln>
        </p:spPr>
      </p:pic>
      <p:pic>
        <p:nvPicPr>
          <p:cNvPr id="30" name="Google Shape;30;p3"/>
          <p:cNvPicPr preferRelativeResize="0"/>
          <p:nvPr/>
        </p:nvPicPr>
        <p:blipFill>
          <a:blip r:embed="rId2">
            <a:alphaModFix/>
          </a:blip>
          <a:stretch>
            <a:fillRect/>
          </a:stretch>
        </p:blipFill>
        <p:spPr>
          <a:xfrm rot="2700000">
            <a:off x="7769634" y="4302776"/>
            <a:ext cx="991653" cy="737450"/>
          </a:xfrm>
          <a:prstGeom prst="rect">
            <a:avLst/>
          </a:prstGeom>
          <a:noFill/>
          <a:ln>
            <a:noFill/>
          </a:ln>
        </p:spPr>
      </p:pic>
      <p:pic>
        <p:nvPicPr>
          <p:cNvPr id="31" name="Google Shape;31;p3"/>
          <p:cNvPicPr preferRelativeResize="0"/>
          <p:nvPr/>
        </p:nvPicPr>
        <p:blipFill rotWithShape="1">
          <a:blip r:embed="rId4">
            <a:alphaModFix/>
          </a:blip>
          <a:srcRect t="6049" b="4200"/>
          <a:stretch/>
        </p:blipFill>
        <p:spPr>
          <a:xfrm>
            <a:off x="6407775" y="3679250"/>
            <a:ext cx="1385999" cy="1310500"/>
          </a:xfrm>
          <a:prstGeom prst="rect">
            <a:avLst/>
          </a:prstGeom>
          <a:noFill/>
          <a:ln>
            <a:noFill/>
          </a:ln>
        </p:spPr>
      </p:pic>
      <p:grpSp>
        <p:nvGrpSpPr>
          <p:cNvPr id="32" name="Google Shape;32;p3"/>
          <p:cNvGrpSpPr/>
          <p:nvPr/>
        </p:nvGrpSpPr>
        <p:grpSpPr>
          <a:xfrm>
            <a:off x="5628244" y="-849335"/>
            <a:ext cx="709259" cy="3901922"/>
            <a:chOff x="214475" y="1936275"/>
            <a:chExt cx="516050" cy="2839000"/>
          </a:xfrm>
        </p:grpSpPr>
        <p:sp>
          <p:nvSpPr>
            <p:cNvPr id="33" name="Google Shape;33;p3"/>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a:off x="6462395" y="-736022"/>
            <a:ext cx="665725" cy="4013626"/>
            <a:chOff x="1009750" y="2028425"/>
            <a:chExt cx="484375" cy="2920275"/>
          </a:xfrm>
        </p:grpSpPr>
        <p:sp>
          <p:nvSpPr>
            <p:cNvPr id="36" name="Google Shape;36;p3"/>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3"/>
          <p:cNvGrpSpPr/>
          <p:nvPr/>
        </p:nvGrpSpPr>
        <p:grpSpPr>
          <a:xfrm>
            <a:off x="7177648" y="-665544"/>
            <a:ext cx="805983" cy="3079721"/>
            <a:chOff x="1921750" y="2070000"/>
            <a:chExt cx="586425" cy="2240775"/>
          </a:xfrm>
        </p:grpSpPr>
        <p:sp>
          <p:nvSpPr>
            <p:cNvPr id="39" name="Google Shape;39;p3"/>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8116088" y="-589574"/>
            <a:ext cx="720289" cy="3720741"/>
            <a:chOff x="2604550" y="2125275"/>
            <a:chExt cx="524075" cy="2707175"/>
          </a:xfrm>
        </p:grpSpPr>
        <p:sp>
          <p:nvSpPr>
            <p:cNvPr id="42" name="Google Shape;42;p3"/>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3"/>
          <p:cNvGrpSpPr/>
          <p:nvPr/>
        </p:nvGrpSpPr>
        <p:grpSpPr>
          <a:xfrm rot="10800000">
            <a:off x="4684638" y="-234549"/>
            <a:ext cx="720289" cy="3720741"/>
            <a:chOff x="2604550" y="2125275"/>
            <a:chExt cx="524075" cy="2707175"/>
          </a:xfrm>
        </p:grpSpPr>
        <p:sp>
          <p:nvSpPr>
            <p:cNvPr id="45" name="Google Shape;45;p3"/>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rot="10800000">
            <a:off x="3771311" y="-345369"/>
            <a:ext cx="805983" cy="3079721"/>
            <a:chOff x="1921750" y="2070000"/>
            <a:chExt cx="586425" cy="2240775"/>
          </a:xfrm>
        </p:grpSpPr>
        <p:sp>
          <p:nvSpPr>
            <p:cNvPr id="48" name="Google Shape;48;p3"/>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3"/>
          <p:cNvGrpSpPr/>
          <p:nvPr/>
        </p:nvGrpSpPr>
        <p:grpSpPr>
          <a:xfrm rot="10800000">
            <a:off x="3068383" y="-1224772"/>
            <a:ext cx="665725" cy="4013626"/>
            <a:chOff x="1009750" y="2028425"/>
            <a:chExt cx="484375" cy="2920275"/>
          </a:xfrm>
        </p:grpSpPr>
        <p:sp>
          <p:nvSpPr>
            <p:cNvPr id="51" name="Google Shape;51;p3"/>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flipH="1">
            <a:off x="2517757" y="-1761110"/>
            <a:ext cx="709259" cy="3901922"/>
            <a:chOff x="214475" y="1936275"/>
            <a:chExt cx="516050" cy="2839000"/>
          </a:xfrm>
        </p:grpSpPr>
        <p:sp>
          <p:nvSpPr>
            <p:cNvPr id="54" name="Google Shape;54;p3"/>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title"/>
          </p:nvPr>
        </p:nvSpPr>
        <p:spPr>
          <a:xfrm>
            <a:off x="766300" y="3290950"/>
            <a:ext cx="3878700" cy="5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3"/>
          <p:cNvSpPr txBox="1">
            <a:spLocks noGrp="1"/>
          </p:cNvSpPr>
          <p:nvPr>
            <p:ph type="body" idx="1"/>
          </p:nvPr>
        </p:nvSpPr>
        <p:spPr>
          <a:xfrm>
            <a:off x="766300" y="3816625"/>
            <a:ext cx="4018800" cy="38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8" name="Google Shape;58;p3"/>
          <p:cNvSpPr txBox="1">
            <a:spLocks noGrp="1"/>
          </p:cNvSpPr>
          <p:nvPr>
            <p:ph type="title" idx="2" hasCustomPrompt="1"/>
          </p:nvPr>
        </p:nvSpPr>
        <p:spPr>
          <a:xfrm>
            <a:off x="912075" y="2085038"/>
            <a:ext cx="1061400" cy="71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425"/>
        <p:cNvGrpSpPr/>
        <p:nvPr/>
      </p:nvGrpSpPr>
      <p:grpSpPr>
        <a:xfrm>
          <a:off x="0" y="0"/>
          <a:ext cx="0" cy="0"/>
          <a:chOff x="0" y="0"/>
          <a:chExt cx="0" cy="0"/>
        </a:xfrm>
      </p:grpSpPr>
      <p:sp>
        <p:nvSpPr>
          <p:cNvPr id="426" name="Google Shape;426;p21"/>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27" name="Google Shape;427;p21"/>
          <p:cNvPicPr preferRelativeResize="0"/>
          <p:nvPr/>
        </p:nvPicPr>
        <p:blipFill>
          <a:blip r:embed="rId2">
            <a:alphaModFix/>
          </a:blip>
          <a:stretch>
            <a:fillRect/>
          </a:stretch>
        </p:blipFill>
        <p:spPr>
          <a:xfrm rot="-9899996">
            <a:off x="-312727" y="566974"/>
            <a:ext cx="1106827" cy="484225"/>
          </a:xfrm>
          <a:prstGeom prst="rect">
            <a:avLst/>
          </a:prstGeom>
          <a:noFill/>
          <a:ln>
            <a:noFill/>
          </a:ln>
        </p:spPr>
      </p:pic>
      <p:pic>
        <p:nvPicPr>
          <p:cNvPr id="428" name="Google Shape;428;p21"/>
          <p:cNvPicPr preferRelativeResize="0"/>
          <p:nvPr/>
        </p:nvPicPr>
        <p:blipFill>
          <a:blip r:embed="rId3">
            <a:alphaModFix/>
          </a:blip>
          <a:stretch>
            <a:fillRect/>
          </a:stretch>
        </p:blipFill>
        <p:spPr>
          <a:xfrm>
            <a:off x="-194136" y="-242341"/>
            <a:ext cx="998263" cy="791234"/>
          </a:xfrm>
          <a:prstGeom prst="rect">
            <a:avLst/>
          </a:prstGeom>
          <a:noFill/>
          <a:ln>
            <a:noFill/>
          </a:ln>
        </p:spPr>
      </p:pic>
      <p:pic>
        <p:nvPicPr>
          <p:cNvPr id="429" name="Google Shape;429;p21"/>
          <p:cNvPicPr preferRelativeResize="0"/>
          <p:nvPr/>
        </p:nvPicPr>
        <p:blipFill>
          <a:blip r:embed="rId4">
            <a:alphaModFix/>
          </a:blip>
          <a:stretch>
            <a:fillRect/>
          </a:stretch>
        </p:blipFill>
        <p:spPr>
          <a:xfrm rot="-619062">
            <a:off x="549091" y="172235"/>
            <a:ext cx="1091571" cy="923656"/>
          </a:xfrm>
          <a:prstGeom prst="rect">
            <a:avLst/>
          </a:prstGeom>
          <a:noFill/>
          <a:ln>
            <a:noFill/>
          </a:ln>
        </p:spPr>
      </p:pic>
      <p:pic>
        <p:nvPicPr>
          <p:cNvPr id="430" name="Google Shape;430;p21"/>
          <p:cNvPicPr preferRelativeResize="0"/>
          <p:nvPr/>
        </p:nvPicPr>
        <p:blipFill>
          <a:blip r:embed="rId5">
            <a:alphaModFix/>
          </a:blip>
          <a:stretch>
            <a:fillRect/>
          </a:stretch>
        </p:blipFill>
        <p:spPr>
          <a:xfrm>
            <a:off x="8617923" y="-509651"/>
            <a:ext cx="1007000" cy="1085425"/>
          </a:xfrm>
          <a:prstGeom prst="rect">
            <a:avLst/>
          </a:prstGeom>
          <a:noFill/>
          <a:ln>
            <a:noFill/>
          </a:ln>
        </p:spPr>
      </p:pic>
      <p:pic>
        <p:nvPicPr>
          <p:cNvPr id="431" name="Google Shape;431;p21"/>
          <p:cNvPicPr preferRelativeResize="0"/>
          <p:nvPr/>
        </p:nvPicPr>
        <p:blipFill>
          <a:blip r:embed="rId4">
            <a:alphaModFix/>
          </a:blip>
          <a:stretch>
            <a:fillRect/>
          </a:stretch>
        </p:blipFill>
        <p:spPr>
          <a:xfrm rot="5554480">
            <a:off x="8112328" y="316967"/>
            <a:ext cx="1091559" cy="923664"/>
          </a:xfrm>
          <a:prstGeom prst="rect">
            <a:avLst/>
          </a:prstGeom>
          <a:noFill/>
          <a:ln>
            <a:noFill/>
          </a:ln>
        </p:spPr>
      </p:pic>
      <p:pic>
        <p:nvPicPr>
          <p:cNvPr id="432" name="Google Shape;432;p21"/>
          <p:cNvPicPr preferRelativeResize="0"/>
          <p:nvPr/>
        </p:nvPicPr>
        <p:blipFill>
          <a:blip r:embed="rId6">
            <a:alphaModFix/>
          </a:blip>
          <a:stretch>
            <a:fillRect/>
          </a:stretch>
        </p:blipFill>
        <p:spPr>
          <a:xfrm rot="-9564942">
            <a:off x="7519761" y="-416928"/>
            <a:ext cx="1170179" cy="977054"/>
          </a:xfrm>
          <a:prstGeom prst="rect">
            <a:avLst/>
          </a:prstGeom>
          <a:noFill/>
          <a:ln>
            <a:noFill/>
          </a:ln>
        </p:spPr>
      </p:pic>
      <p:pic>
        <p:nvPicPr>
          <p:cNvPr id="433" name="Google Shape;433;p21"/>
          <p:cNvPicPr preferRelativeResize="0"/>
          <p:nvPr/>
        </p:nvPicPr>
        <p:blipFill>
          <a:blip r:embed="rId3">
            <a:alphaModFix/>
          </a:blip>
          <a:stretch>
            <a:fillRect/>
          </a:stretch>
        </p:blipFill>
        <p:spPr>
          <a:xfrm>
            <a:off x="7245189" y="339296"/>
            <a:ext cx="998263" cy="791234"/>
          </a:xfrm>
          <a:prstGeom prst="rect">
            <a:avLst/>
          </a:prstGeom>
          <a:noFill/>
          <a:ln>
            <a:noFill/>
          </a:ln>
        </p:spPr>
      </p:pic>
      <p:pic>
        <p:nvPicPr>
          <p:cNvPr id="434" name="Google Shape;434;p21"/>
          <p:cNvPicPr preferRelativeResize="0"/>
          <p:nvPr/>
        </p:nvPicPr>
        <p:blipFill>
          <a:blip r:embed="rId7">
            <a:alphaModFix/>
          </a:blip>
          <a:stretch>
            <a:fillRect/>
          </a:stretch>
        </p:blipFill>
        <p:spPr>
          <a:xfrm rot="10434840">
            <a:off x="1118723" y="-262790"/>
            <a:ext cx="931751" cy="668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435"/>
        <p:cNvGrpSpPr/>
        <p:nvPr/>
      </p:nvGrpSpPr>
      <p:grpSpPr>
        <a:xfrm>
          <a:off x="0" y="0"/>
          <a:ext cx="0" cy="0"/>
          <a:chOff x="0" y="0"/>
          <a:chExt cx="0" cy="0"/>
        </a:xfrm>
      </p:grpSpPr>
      <p:pic>
        <p:nvPicPr>
          <p:cNvPr id="436" name="Google Shape;436;p22"/>
          <p:cNvPicPr preferRelativeResize="0"/>
          <p:nvPr/>
        </p:nvPicPr>
        <p:blipFill>
          <a:blip r:embed="rId2">
            <a:alphaModFix/>
          </a:blip>
          <a:stretch>
            <a:fillRect/>
          </a:stretch>
        </p:blipFill>
        <p:spPr>
          <a:xfrm rot="10157808">
            <a:off x="8515986" y="741264"/>
            <a:ext cx="1007001" cy="1085420"/>
          </a:xfrm>
          <a:prstGeom prst="rect">
            <a:avLst/>
          </a:prstGeom>
          <a:noFill/>
          <a:ln>
            <a:noFill/>
          </a:ln>
        </p:spPr>
      </p:pic>
      <p:pic>
        <p:nvPicPr>
          <p:cNvPr id="437" name="Google Shape;437;p22"/>
          <p:cNvPicPr preferRelativeResize="0"/>
          <p:nvPr/>
        </p:nvPicPr>
        <p:blipFill>
          <a:blip r:embed="rId3">
            <a:alphaModFix/>
          </a:blip>
          <a:stretch>
            <a:fillRect/>
          </a:stretch>
        </p:blipFill>
        <p:spPr>
          <a:xfrm rot="141793" flipH="1">
            <a:off x="8444404" y="2402602"/>
            <a:ext cx="1393923" cy="1020248"/>
          </a:xfrm>
          <a:prstGeom prst="rect">
            <a:avLst/>
          </a:prstGeom>
          <a:noFill/>
          <a:ln>
            <a:noFill/>
          </a:ln>
        </p:spPr>
      </p:pic>
      <p:pic>
        <p:nvPicPr>
          <p:cNvPr id="438" name="Google Shape;438;p22"/>
          <p:cNvPicPr preferRelativeResize="0"/>
          <p:nvPr/>
        </p:nvPicPr>
        <p:blipFill>
          <a:blip r:embed="rId4">
            <a:alphaModFix/>
          </a:blip>
          <a:stretch>
            <a:fillRect/>
          </a:stretch>
        </p:blipFill>
        <p:spPr>
          <a:xfrm rot="5400000">
            <a:off x="8292477" y="4343248"/>
            <a:ext cx="931748" cy="668776"/>
          </a:xfrm>
          <a:prstGeom prst="rect">
            <a:avLst/>
          </a:prstGeom>
          <a:noFill/>
          <a:ln>
            <a:noFill/>
          </a:ln>
        </p:spPr>
      </p:pic>
      <p:pic>
        <p:nvPicPr>
          <p:cNvPr id="439" name="Google Shape;439;p22"/>
          <p:cNvPicPr preferRelativeResize="0"/>
          <p:nvPr/>
        </p:nvPicPr>
        <p:blipFill>
          <a:blip r:embed="rId4">
            <a:alphaModFix/>
          </a:blip>
          <a:stretch>
            <a:fillRect/>
          </a:stretch>
        </p:blipFill>
        <p:spPr>
          <a:xfrm rot="10434840">
            <a:off x="-194515" y="104785"/>
            <a:ext cx="931751" cy="668775"/>
          </a:xfrm>
          <a:prstGeom prst="rect">
            <a:avLst/>
          </a:prstGeom>
          <a:noFill/>
          <a:ln>
            <a:noFill/>
          </a:ln>
        </p:spPr>
      </p:pic>
      <p:pic>
        <p:nvPicPr>
          <p:cNvPr id="440" name="Google Shape;440;p22"/>
          <p:cNvPicPr preferRelativeResize="0"/>
          <p:nvPr/>
        </p:nvPicPr>
        <p:blipFill>
          <a:blip r:embed="rId5">
            <a:alphaModFix/>
          </a:blip>
          <a:stretch>
            <a:fillRect/>
          </a:stretch>
        </p:blipFill>
        <p:spPr>
          <a:xfrm rot="1340127">
            <a:off x="8603441" y="1682023"/>
            <a:ext cx="1136151" cy="604699"/>
          </a:xfrm>
          <a:prstGeom prst="rect">
            <a:avLst/>
          </a:prstGeom>
          <a:noFill/>
          <a:ln>
            <a:noFill/>
          </a:ln>
        </p:spPr>
      </p:pic>
      <p:pic>
        <p:nvPicPr>
          <p:cNvPr id="441" name="Google Shape;441;p22"/>
          <p:cNvPicPr preferRelativeResize="0"/>
          <p:nvPr/>
        </p:nvPicPr>
        <p:blipFill>
          <a:blip r:embed="rId2">
            <a:alphaModFix/>
          </a:blip>
          <a:stretch>
            <a:fillRect/>
          </a:stretch>
        </p:blipFill>
        <p:spPr>
          <a:xfrm rot="3912877">
            <a:off x="-144103" y="799114"/>
            <a:ext cx="1007003" cy="1085420"/>
          </a:xfrm>
          <a:prstGeom prst="rect">
            <a:avLst/>
          </a:prstGeom>
          <a:noFill/>
          <a:ln>
            <a:noFill/>
          </a:ln>
        </p:spPr>
      </p:pic>
      <p:pic>
        <p:nvPicPr>
          <p:cNvPr id="442" name="Google Shape;442;p22"/>
          <p:cNvPicPr preferRelativeResize="0"/>
          <p:nvPr/>
        </p:nvPicPr>
        <p:blipFill>
          <a:blip r:embed="rId6">
            <a:alphaModFix/>
          </a:blip>
          <a:stretch>
            <a:fillRect/>
          </a:stretch>
        </p:blipFill>
        <p:spPr>
          <a:xfrm rot="-2106375">
            <a:off x="8514073" y="3447161"/>
            <a:ext cx="1170177" cy="977052"/>
          </a:xfrm>
          <a:prstGeom prst="rect">
            <a:avLst/>
          </a:prstGeom>
          <a:noFill/>
          <a:ln>
            <a:noFill/>
          </a:ln>
        </p:spPr>
      </p:pic>
      <p:pic>
        <p:nvPicPr>
          <p:cNvPr id="443" name="Google Shape;443;p22"/>
          <p:cNvPicPr preferRelativeResize="0"/>
          <p:nvPr/>
        </p:nvPicPr>
        <p:blipFill>
          <a:blip r:embed="rId7">
            <a:alphaModFix/>
          </a:blip>
          <a:stretch>
            <a:fillRect/>
          </a:stretch>
        </p:blipFill>
        <p:spPr>
          <a:xfrm rot="7215609">
            <a:off x="8531417" y="43560"/>
            <a:ext cx="1074573" cy="791239"/>
          </a:xfrm>
          <a:prstGeom prst="rect">
            <a:avLst/>
          </a:prstGeom>
          <a:noFill/>
          <a:ln>
            <a:noFill/>
          </a:ln>
        </p:spPr>
      </p:pic>
      <p:pic>
        <p:nvPicPr>
          <p:cNvPr id="444" name="Google Shape;444;p22"/>
          <p:cNvPicPr preferRelativeResize="0"/>
          <p:nvPr/>
        </p:nvPicPr>
        <p:blipFill>
          <a:blip r:embed="rId5">
            <a:alphaModFix/>
          </a:blip>
          <a:stretch>
            <a:fillRect/>
          </a:stretch>
        </p:blipFill>
        <p:spPr>
          <a:xfrm rot="-8657407">
            <a:off x="-378998" y="3606598"/>
            <a:ext cx="1136147" cy="604700"/>
          </a:xfrm>
          <a:prstGeom prst="rect">
            <a:avLst/>
          </a:prstGeom>
          <a:noFill/>
          <a:ln>
            <a:noFill/>
          </a:ln>
        </p:spPr>
      </p:pic>
      <p:pic>
        <p:nvPicPr>
          <p:cNvPr id="445" name="Google Shape;445;p22"/>
          <p:cNvPicPr preferRelativeResize="0"/>
          <p:nvPr/>
        </p:nvPicPr>
        <p:blipFill rotWithShape="1">
          <a:blip r:embed="rId6">
            <a:alphaModFix/>
          </a:blip>
          <a:srcRect b="16296"/>
          <a:stretch/>
        </p:blipFill>
        <p:spPr>
          <a:xfrm rot="10800000">
            <a:off x="-514737" y="4268713"/>
            <a:ext cx="1170176" cy="817825"/>
          </a:xfrm>
          <a:prstGeom prst="rect">
            <a:avLst/>
          </a:prstGeom>
          <a:noFill/>
          <a:ln>
            <a:noFill/>
          </a:ln>
        </p:spPr>
      </p:pic>
      <p:pic>
        <p:nvPicPr>
          <p:cNvPr id="446" name="Google Shape;446;p22"/>
          <p:cNvPicPr preferRelativeResize="0"/>
          <p:nvPr/>
        </p:nvPicPr>
        <p:blipFill rotWithShape="1">
          <a:blip r:embed="rId7">
            <a:alphaModFix/>
          </a:blip>
          <a:srcRect l="13657" r="6336"/>
          <a:stretch/>
        </p:blipFill>
        <p:spPr>
          <a:xfrm rot="-3395521">
            <a:off x="-357041" y="2734036"/>
            <a:ext cx="989032" cy="910277"/>
          </a:xfrm>
          <a:prstGeom prst="rect">
            <a:avLst/>
          </a:prstGeom>
          <a:noFill/>
          <a:ln>
            <a:noFill/>
          </a:ln>
        </p:spPr>
      </p:pic>
      <p:pic>
        <p:nvPicPr>
          <p:cNvPr id="447" name="Google Shape;447;p22"/>
          <p:cNvPicPr preferRelativeResize="0"/>
          <p:nvPr/>
        </p:nvPicPr>
        <p:blipFill>
          <a:blip r:embed="rId8">
            <a:alphaModFix/>
          </a:blip>
          <a:stretch>
            <a:fillRect/>
          </a:stretch>
        </p:blipFill>
        <p:spPr>
          <a:xfrm rot="-664280">
            <a:off x="-362840" y="1904703"/>
            <a:ext cx="1103849" cy="791235"/>
          </a:xfrm>
          <a:prstGeom prst="rect">
            <a:avLst/>
          </a:prstGeom>
          <a:noFill/>
          <a:ln>
            <a:noFill/>
          </a:ln>
        </p:spPr>
      </p:pic>
      <p:sp>
        <p:nvSpPr>
          <p:cNvPr id="448" name="Google Shape;448;p22"/>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CUSTOM_5_2_1_2">
    <p:spTree>
      <p:nvGrpSpPr>
        <p:cNvPr id="1" name="Shape 449"/>
        <p:cNvGrpSpPr/>
        <p:nvPr/>
      </p:nvGrpSpPr>
      <p:grpSpPr>
        <a:xfrm>
          <a:off x="0" y="0"/>
          <a:ext cx="0" cy="0"/>
          <a:chOff x="0" y="0"/>
          <a:chExt cx="0" cy="0"/>
        </a:xfrm>
      </p:grpSpPr>
      <p:sp>
        <p:nvSpPr>
          <p:cNvPr id="450" name="Google Shape;450;p23"/>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51" name="Google Shape;451;p23"/>
          <p:cNvPicPr preferRelativeResize="0"/>
          <p:nvPr/>
        </p:nvPicPr>
        <p:blipFill>
          <a:blip r:embed="rId2">
            <a:alphaModFix/>
          </a:blip>
          <a:stretch>
            <a:fillRect/>
          </a:stretch>
        </p:blipFill>
        <p:spPr>
          <a:xfrm rot="5957029">
            <a:off x="3497543" y="4667688"/>
            <a:ext cx="1181510" cy="628834"/>
          </a:xfrm>
          <a:prstGeom prst="rect">
            <a:avLst/>
          </a:prstGeom>
          <a:noFill/>
          <a:ln>
            <a:noFill/>
          </a:ln>
        </p:spPr>
      </p:pic>
      <p:pic>
        <p:nvPicPr>
          <p:cNvPr id="452" name="Google Shape;452;p23"/>
          <p:cNvPicPr preferRelativeResize="0"/>
          <p:nvPr/>
        </p:nvPicPr>
        <p:blipFill>
          <a:blip r:embed="rId3">
            <a:alphaModFix/>
          </a:blip>
          <a:stretch>
            <a:fillRect/>
          </a:stretch>
        </p:blipFill>
        <p:spPr>
          <a:xfrm>
            <a:off x="8355880" y="3830875"/>
            <a:ext cx="1222257" cy="534740"/>
          </a:xfrm>
          <a:prstGeom prst="rect">
            <a:avLst/>
          </a:prstGeom>
          <a:noFill/>
          <a:ln>
            <a:noFill/>
          </a:ln>
        </p:spPr>
      </p:pic>
      <p:pic>
        <p:nvPicPr>
          <p:cNvPr id="453" name="Google Shape;453;p23"/>
          <p:cNvPicPr preferRelativeResize="0"/>
          <p:nvPr/>
        </p:nvPicPr>
        <p:blipFill>
          <a:blip r:embed="rId4">
            <a:alphaModFix/>
          </a:blip>
          <a:stretch>
            <a:fillRect/>
          </a:stretch>
        </p:blipFill>
        <p:spPr>
          <a:xfrm>
            <a:off x="7175089" y="4382116"/>
            <a:ext cx="867409" cy="687522"/>
          </a:xfrm>
          <a:prstGeom prst="rect">
            <a:avLst/>
          </a:prstGeom>
          <a:noFill/>
          <a:ln>
            <a:noFill/>
          </a:ln>
        </p:spPr>
      </p:pic>
      <p:pic>
        <p:nvPicPr>
          <p:cNvPr id="454" name="Google Shape;454;p23"/>
          <p:cNvPicPr preferRelativeResize="0"/>
          <p:nvPr/>
        </p:nvPicPr>
        <p:blipFill>
          <a:blip r:embed="rId5">
            <a:alphaModFix/>
          </a:blip>
          <a:stretch>
            <a:fillRect/>
          </a:stretch>
        </p:blipFill>
        <p:spPr>
          <a:xfrm>
            <a:off x="6120042" y="4264425"/>
            <a:ext cx="1090668" cy="922905"/>
          </a:xfrm>
          <a:prstGeom prst="rect">
            <a:avLst/>
          </a:prstGeom>
          <a:noFill/>
          <a:ln>
            <a:noFill/>
          </a:ln>
        </p:spPr>
      </p:pic>
      <p:pic>
        <p:nvPicPr>
          <p:cNvPr id="455" name="Google Shape;455;p23"/>
          <p:cNvPicPr preferRelativeResize="0"/>
          <p:nvPr/>
        </p:nvPicPr>
        <p:blipFill>
          <a:blip r:embed="rId6">
            <a:alphaModFix/>
          </a:blip>
          <a:stretch>
            <a:fillRect/>
          </a:stretch>
        </p:blipFill>
        <p:spPr>
          <a:xfrm rot="-4187485">
            <a:off x="-94800" y="4044440"/>
            <a:ext cx="934681" cy="687521"/>
          </a:xfrm>
          <a:prstGeom prst="rect">
            <a:avLst/>
          </a:prstGeom>
          <a:noFill/>
          <a:ln>
            <a:noFill/>
          </a:ln>
        </p:spPr>
      </p:pic>
      <p:pic>
        <p:nvPicPr>
          <p:cNvPr id="456" name="Google Shape;456;p23"/>
          <p:cNvPicPr preferRelativeResize="0"/>
          <p:nvPr/>
        </p:nvPicPr>
        <p:blipFill rotWithShape="1">
          <a:blip r:embed="rId7">
            <a:alphaModFix/>
          </a:blip>
          <a:srcRect l="9901" t="11905" r="10953" b="8565"/>
          <a:stretch/>
        </p:blipFill>
        <p:spPr>
          <a:xfrm>
            <a:off x="5751725" y="4575775"/>
            <a:ext cx="692526" cy="750100"/>
          </a:xfrm>
          <a:prstGeom prst="rect">
            <a:avLst/>
          </a:prstGeom>
          <a:noFill/>
          <a:ln>
            <a:noFill/>
          </a:ln>
        </p:spPr>
      </p:pic>
      <p:pic>
        <p:nvPicPr>
          <p:cNvPr id="457" name="Google Shape;457;p23"/>
          <p:cNvPicPr preferRelativeResize="0"/>
          <p:nvPr/>
        </p:nvPicPr>
        <p:blipFill>
          <a:blip r:embed="rId8">
            <a:alphaModFix/>
          </a:blip>
          <a:stretch>
            <a:fillRect/>
          </a:stretch>
        </p:blipFill>
        <p:spPr>
          <a:xfrm>
            <a:off x="940165" y="4221265"/>
            <a:ext cx="1211208" cy="886516"/>
          </a:xfrm>
          <a:prstGeom prst="rect">
            <a:avLst/>
          </a:prstGeom>
          <a:noFill/>
          <a:ln>
            <a:noFill/>
          </a:ln>
        </p:spPr>
      </p:pic>
      <p:pic>
        <p:nvPicPr>
          <p:cNvPr id="458" name="Google Shape;458;p23"/>
          <p:cNvPicPr preferRelativeResize="0"/>
          <p:nvPr/>
        </p:nvPicPr>
        <p:blipFill>
          <a:blip r:embed="rId9">
            <a:alphaModFix/>
          </a:blip>
          <a:stretch>
            <a:fillRect/>
          </a:stretch>
        </p:blipFill>
        <p:spPr>
          <a:xfrm rot="1353751">
            <a:off x="2891630" y="4589005"/>
            <a:ext cx="1016791" cy="848981"/>
          </a:xfrm>
          <a:prstGeom prst="rect">
            <a:avLst/>
          </a:prstGeom>
          <a:noFill/>
          <a:ln>
            <a:noFill/>
          </a:ln>
        </p:spPr>
      </p:pic>
      <p:pic>
        <p:nvPicPr>
          <p:cNvPr id="459" name="Google Shape;459;p23"/>
          <p:cNvPicPr preferRelativeResize="0"/>
          <p:nvPr/>
        </p:nvPicPr>
        <p:blipFill>
          <a:blip r:embed="rId10">
            <a:alphaModFix/>
          </a:blip>
          <a:stretch>
            <a:fillRect/>
          </a:stretch>
        </p:blipFill>
        <p:spPr>
          <a:xfrm>
            <a:off x="155131" y="4638349"/>
            <a:ext cx="957844" cy="687523"/>
          </a:xfrm>
          <a:prstGeom prst="rect">
            <a:avLst/>
          </a:prstGeom>
          <a:noFill/>
          <a:ln>
            <a:noFill/>
          </a:ln>
        </p:spPr>
      </p:pic>
      <p:pic>
        <p:nvPicPr>
          <p:cNvPr id="460" name="Google Shape;460;p23"/>
          <p:cNvPicPr preferRelativeResize="0"/>
          <p:nvPr/>
        </p:nvPicPr>
        <p:blipFill rotWithShape="1">
          <a:blip r:embed="rId11">
            <a:alphaModFix/>
          </a:blip>
          <a:srcRect l="11777"/>
          <a:stretch/>
        </p:blipFill>
        <p:spPr>
          <a:xfrm rot="-9552664">
            <a:off x="7823416" y="4422240"/>
            <a:ext cx="1050020" cy="876347"/>
          </a:xfrm>
          <a:prstGeom prst="rect">
            <a:avLst/>
          </a:prstGeom>
          <a:noFill/>
          <a:ln>
            <a:noFill/>
          </a:ln>
        </p:spPr>
      </p:pic>
      <p:pic>
        <p:nvPicPr>
          <p:cNvPr id="461" name="Google Shape;461;p23"/>
          <p:cNvPicPr preferRelativeResize="0"/>
          <p:nvPr/>
        </p:nvPicPr>
        <p:blipFill>
          <a:blip r:embed="rId12">
            <a:alphaModFix/>
          </a:blip>
          <a:stretch>
            <a:fillRect/>
          </a:stretch>
        </p:blipFill>
        <p:spPr>
          <a:xfrm>
            <a:off x="2067528" y="4463555"/>
            <a:ext cx="959155" cy="687519"/>
          </a:xfrm>
          <a:prstGeom prst="rect">
            <a:avLst/>
          </a:prstGeom>
          <a:noFill/>
          <a:ln>
            <a:noFill/>
          </a:ln>
        </p:spPr>
      </p:pic>
      <p:pic>
        <p:nvPicPr>
          <p:cNvPr id="462" name="Google Shape;462;p23"/>
          <p:cNvPicPr preferRelativeResize="0"/>
          <p:nvPr/>
        </p:nvPicPr>
        <p:blipFill>
          <a:blip r:embed="rId12">
            <a:alphaModFix/>
          </a:blip>
          <a:stretch>
            <a:fillRect/>
          </a:stretch>
        </p:blipFill>
        <p:spPr>
          <a:xfrm rot="4834188">
            <a:off x="4287644" y="4638356"/>
            <a:ext cx="959153" cy="687518"/>
          </a:xfrm>
          <a:prstGeom prst="rect">
            <a:avLst/>
          </a:prstGeom>
          <a:noFill/>
          <a:ln>
            <a:noFill/>
          </a:ln>
        </p:spPr>
      </p:pic>
      <p:pic>
        <p:nvPicPr>
          <p:cNvPr id="463" name="Google Shape;463;p23"/>
          <p:cNvPicPr preferRelativeResize="0"/>
          <p:nvPr/>
        </p:nvPicPr>
        <p:blipFill rotWithShape="1">
          <a:blip r:embed="rId5">
            <a:alphaModFix/>
          </a:blip>
          <a:srcRect l="12339" t="6124" r="9559" b="7608"/>
          <a:stretch/>
        </p:blipFill>
        <p:spPr>
          <a:xfrm rot="5704763">
            <a:off x="4914045" y="4327832"/>
            <a:ext cx="851832" cy="796087"/>
          </a:xfrm>
          <a:prstGeom prst="rect">
            <a:avLst/>
          </a:prstGeom>
          <a:noFill/>
          <a:ln>
            <a:noFill/>
          </a:ln>
        </p:spPr>
      </p:pic>
      <p:pic>
        <p:nvPicPr>
          <p:cNvPr id="464" name="Google Shape;464;p23"/>
          <p:cNvPicPr preferRelativeResize="0"/>
          <p:nvPr/>
        </p:nvPicPr>
        <p:blipFill>
          <a:blip r:embed="rId6">
            <a:alphaModFix/>
          </a:blip>
          <a:stretch>
            <a:fillRect/>
          </a:stretch>
        </p:blipFill>
        <p:spPr>
          <a:xfrm rot="6927050">
            <a:off x="8633628" y="4412388"/>
            <a:ext cx="934682" cy="6875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465"/>
        <p:cNvGrpSpPr/>
        <p:nvPr/>
      </p:nvGrpSpPr>
      <p:grpSpPr>
        <a:xfrm>
          <a:off x="0" y="0"/>
          <a:ext cx="0" cy="0"/>
          <a:chOff x="0" y="0"/>
          <a:chExt cx="0" cy="0"/>
        </a:xfrm>
      </p:grpSpPr>
      <p:pic>
        <p:nvPicPr>
          <p:cNvPr id="466" name="Google Shape;466;p24"/>
          <p:cNvPicPr preferRelativeResize="0"/>
          <p:nvPr/>
        </p:nvPicPr>
        <p:blipFill>
          <a:blip r:embed="rId2">
            <a:alphaModFix/>
          </a:blip>
          <a:stretch>
            <a:fillRect/>
          </a:stretch>
        </p:blipFill>
        <p:spPr>
          <a:xfrm rot="5400000">
            <a:off x="748454" y="4584693"/>
            <a:ext cx="991652" cy="737448"/>
          </a:xfrm>
          <a:prstGeom prst="rect">
            <a:avLst/>
          </a:prstGeom>
          <a:noFill/>
          <a:ln>
            <a:noFill/>
          </a:ln>
        </p:spPr>
      </p:pic>
      <p:pic>
        <p:nvPicPr>
          <p:cNvPr id="467" name="Google Shape;467;p24"/>
          <p:cNvPicPr preferRelativeResize="0"/>
          <p:nvPr/>
        </p:nvPicPr>
        <p:blipFill>
          <a:blip r:embed="rId3">
            <a:alphaModFix/>
          </a:blip>
          <a:stretch>
            <a:fillRect/>
          </a:stretch>
        </p:blipFill>
        <p:spPr>
          <a:xfrm rot="5400000">
            <a:off x="8596696" y="3273465"/>
            <a:ext cx="1085932" cy="1067918"/>
          </a:xfrm>
          <a:prstGeom prst="rect">
            <a:avLst/>
          </a:prstGeom>
          <a:noFill/>
          <a:ln>
            <a:noFill/>
          </a:ln>
        </p:spPr>
      </p:pic>
      <p:pic>
        <p:nvPicPr>
          <p:cNvPr id="468" name="Google Shape;468;p24"/>
          <p:cNvPicPr preferRelativeResize="0"/>
          <p:nvPr/>
        </p:nvPicPr>
        <p:blipFill>
          <a:blip r:embed="rId4">
            <a:alphaModFix/>
          </a:blip>
          <a:stretch>
            <a:fillRect/>
          </a:stretch>
        </p:blipFill>
        <p:spPr>
          <a:xfrm rot="-1111445">
            <a:off x="-322472" y="4612210"/>
            <a:ext cx="1101119" cy="783902"/>
          </a:xfrm>
          <a:prstGeom prst="rect">
            <a:avLst/>
          </a:prstGeom>
          <a:noFill/>
          <a:ln>
            <a:noFill/>
          </a:ln>
        </p:spPr>
      </p:pic>
      <p:pic>
        <p:nvPicPr>
          <p:cNvPr id="469" name="Google Shape;469;p24"/>
          <p:cNvPicPr preferRelativeResize="0"/>
          <p:nvPr/>
        </p:nvPicPr>
        <p:blipFill>
          <a:blip r:embed="rId5">
            <a:alphaModFix/>
          </a:blip>
          <a:stretch>
            <a:fillRect/>
          </a:stretch>
        </p:blipFill>
        <p:spPr>
          <a:xfrm rot="5400000">
            <a:off x="-328446" y="3107101"/>
            <a:ext cx="1385975" cy="1460147"/>
          </a:xfrm>
          <a:prstGeom prst="rect">
            <a:avLst/>
          </a:prstGeom>
          <a:noFill/>
          <a:ln>
            <a:noFill/>
          </a:ln>
        </p:spPr>
      </p:pic>
      <p:pic>
        <p:nvPicPr>
          <p:cNvPr id="470" name="Google Shape;470;p24"/>
          <p:cNvPicPr preferRelativeResize="0"/>
          <p:nvPr/>
        </p:nvPicPr>
        <p:blipFill>
          <a:blip r:embed="rId2">
            <a:alphaModFix/>
          </a:blip>
          <a:stretch>
            <a:fillRect/>
          </a:stretch>
        </p:blipFill>
        <p:spPr>
          <a:xfrm flipH="1">
            <a:off x="2729296" y="4684276"/>
            <a:ext cx="991652" cy="737448"/>
          </a:xfrm>
          <a:prstGeom prst="rect">
            <a:avLst/>
          </a:prstGeom>
          <a:noFill/>
          <a:ln>
            <a:noFill/>
          </a:ln>
        </p:spPr>
      </p:pic>
      <p:pic>
        <p:nvPicPr>
          <p:cNvPr id="471" name="Google Shape;471;p24"/>
          <p:cNvPicPr preferRelativeResize="0"/>
          <p:nvPr/>
        </p:nvPicPr>
        <p:blipFill>
          <a:blip r:embed="rId6">
            <a:alphaModFix/>
          </a:blip>
          <a:stretch>
            <a:fillRect/>
          </a:stretch>
        </p:blipFill>
        <p:spPr>
          <a:xfrm flipH="1">
            <a:off x="2443735" y="3947018"/>
            <a:ext cx="1037097" cy="783903"/>
          </a:xfrm>
          <a:prstGeom prst="rect">
            <a:avLst/>
          </a:prstGeom>
          <a:noFill/>
          <a:ln>
            <a:noFill/>
          </a:ln>
        </p:spPr>
      </p:pic>
      <p:pic>
        <p:nvPicPr>
          <p:cNvPr id="472" name="Google Shape;472;p24"/>
          <p:cNvPicPr preferRelativeResize="0"/>
          <p:nvPr/>
        </p:nvPicPr>
        <p:blipFill rotWithShape="1">
          <a:blip r:embed="rId7">
            <a:alphaModFix/>
          </a:blip>
          <a:srcRect l="5196" t="5196" r="5205" b="5205"/>
          <a:stretch/>
        </p:blipFill>
        <p:spPr>
          <a:xfrm flipH="1">
            <a:off x="1455009" y="4289100"/>
            <a:ext cx="1023898" cy="1134751"/>
          </a:xfrm>
          <a:prstGeom prst="rect">
            <a:avLst/>
          </a:prstGeom>
          <a:noFill/>
          <a:ln>
            <a:noFill/>
          </a:ln>
        </p:spPr>
      </p:pic>
      <p:pic>
        <p:nvPicPr>
          <p:cNvPr id="473" name="Google Shape;473;p24"/>
          <p:cNvPicPr preferRelativeResize="0"/>
          <p:nvPr/>
        </p:nvPicPr>
        <p:blipFill>
          <a:blip r:embed="rId2">
            <a:alphaModFix/>
          </a:blip>
          <a:stretch>
            <a:fillRect/>
          </a:stretch>
        </p:blipFill>
        <p:spPr>
          <a:xfrm rot="3571775">
            <a:off x="8712444" y="4301262"/>
            <a:ext cx="991653" cy="737452"/>
          </a:xfrm>
          <a:prstGeom prst="rect">
            <a:avLst/>
          </a:prstGeom>
          <a:noFill/>
          <a:ln>
            <a:noFill/>
          </a:ln>
        </p:spPr>
      </p:pic>
      <p:pic>
        <p:nvPicPr>
          <p:cNvPr id="474" name="Google Shape;474;p24"/>
          <p:cNvPicPr preferRelativeResize="0"/>
          <p:nvPr/>
        </p:nvPicPr>
        <p:blipFill>
          <a:blip r:embed="rId6">
            <a:alphaModFix/>
          </a:blip>
          <a:stretch>
            <a:fillRect/>
          </a:stretch>
        </p:blipFill>
        <p:spPr>
          <a:xfrm rot="-1220121" flipH="1">
            <a:off x="4782133" y="4344644"/>
            <a:ext cx="1037100" cy="783902"/>
          </a:xfrm>
          <a:prstGeom prst="rect">
            <a:avLst/>
          </a:prstGeom>
          <a:noFill/>
          <a:ln>
            <a:noFill/>
          </a:ln>
        </p:spPr>
      </p:pic>
      <p:pic>
        <p:nvPicPr>
          <p:cNvPr id="475" name="Google Shape;475;p24"/>
          <p:cNvPicPr preferRelativeResize="0"/>
          <p:nvPr/>
        </p:nvPicPr>
        <p:blipFill>
          <a:blip r:embed="rId4">
            <a:alphaModFix/>
          </a:blip>
          <a:stretch>
            <a:fillRect/>
          </a:stretch>
        </p:blipFill>
        <p:spPr>
          <a:xfrm flipH="1">
            <a:off x="8024468" y="4661040"/>
            <a:ext cx="1101123" cy="783901"/>
          </a:xfrm>
          <a:prstGeom prst="rect">
            <a:avLst/>
          </a:prstGeom>
          <a:noFill/>
          <a:ln>
            <a:noFill/>
          </a:ln>
        </p:spPr>
      </p:pic>
      <p:pic>
        <p:nvPicPr>
          <p:cNvPr id="476" name="Google Shape;476;p24"/>
          <p:cNvPicPr preferRelativeResize="0"/>
          <p:nvPr/>
        </p:nvPicPr>
        <p:blipFill>
          <a:blip r:embed="rId4">
            <a:alphaModFix/>
          </a:blip>
          <a:stretch>
            <a:fillRect/>
          </a:stretch>
        </p:blipFill>
        <p:spPr>
          <a:xfrm rot="6511445" flipH="1">
            <a:off x="6234018" y="4661041"/>
            <a:ext cx="1101119" cy="783902"/>
          </a:xfrm>
          <a:prstGeom prst="rect">
            <a:avLst/>
          </a:prstGeom>
          <a:noFill/>
          <a:ln>
            <a:noFill/>
          </a:ln>
        </p:spPr>
      </p:pic>
      <p:pic>
        <p:nvPicPr>
          <p:cNvPr id="477" name="Google Shape;477;p24"/>
          <p:cNvPicPr preferRelativeResize="0"/>
          <p:nvPr/>
        </p:nvPicPr>
        <p:blipFill>
          <a:blip r:embed="rId3">
            <a:alphaModFix/>
          </a:blip>
          <a:stretch>
            <a:fillRect/>
          </a:stretch>
        </p:blipFill>
        <p:spPr>
          <a:xfrm flipH="1">
            <a:off x="5411687" y="4470196"/>
            <a:ext cx="1085932" cy="1067918"/>
          </a:xfrm>
          <a:prstGeom prst="rect">
            <a:avLst/>
          </a:prstGeom>
          <a:noFill/>
          <a:ln>
            <a:noFill/>
          </a:ln>
        </p:spPr>
      </p:pic>
      <p:pic>
        <p:nvPicPr>
          <p:cNvPr id="478" name="Google Shape;478;p24"/>
          <p:cNvPicPr preferRelativeResize="0"/>
          <p:nvPr/>
        </p:nvPicPr>
        <p:blipFill>
          <a:blip r:embed="rId4">
            <a:alphaModFix/>
          </a:blip>
          <a:stretch>
            <a:fillRect/>
          </a:stretch>
        </p:blipFill>
        <p:spPr>
          <a:xfrm rot="3910233">
            <a:off x="7035767" y="4163728"/>
            <a:ext cx="1101123" cy="783900"/>
          </a:xfrm>
          <a:prstGeom prst="rect">
            <a:avLst/>
          </a:prstGeom>
          <a:noFill/>
          <a:ln>
            <a:noFill/>
          </a:ln>
        </p:spPr>
      </p:pic>
      <p:pic>
        <p:nvPicPr>
          <p:cNvPr id="479" name="Google Shape;479;p24"/>
          <p:cNvPicPr preferRelativeResize="0"/>
          <p:nvPr/>
        </p:nvPicPr>
        <p:blipFill>
          <a:blip r:embed="rId6">
            <a:alphaModFix/>
          </a:blip>
          <a:stretch>
            <a:fillRect/>
          </a:stretch>
        </p:blipFill>
        <p:spPr>
          <a:xfrm rot="-3599997" flipH="1">
            <a:off x="3560998" y="4464530"/>
            <a:ext cx="1037095" cy="783902"/>
          </a:xfrm>
          <a:prstGeom prst="rect">
            <a:avLst/>
          </a:prstGeom>
          <a:noFill/>
          <a:ln>
            <a:noFill/>
          </a:ln>
        </p:spPr>
      </p:pic>
      <p:pic>
        <p:nvPicPr>
          <p:cNvPr id="480" name="Google Shape;480;p24"/>
          <p:cNvPicPr preferRelativeResize="0"/>
          <p:nvPr/>
        </p:nvPicPr>
        <p:blipFill>
          <a:blip r:embed="rId8">
            <a:alphaModFix/>
          </a:blip>
          <a:stretch>
            <a:fillRect/>
          </a:stretch>
        </p:blipFill>
        <p:spPr>
          <a:xfrm rot="-9732715" flipH="1">
            <a:off x="4149413" y="4661039"/>
            <a:ext cx="979512" cy="783897"/>
          </a:xfrm>
          <a:prstGeom prst="rect">
            <a:avLst/>
          </a:prstGeom>
          <a:noFill/>
          <a:ln>
            <a:noFill/>
          </a:ln>
        </p:spPr>
      </p:pic>
      <p:sp>
        <p:nvSpPr>
          <p:cNvPr id="481" name="Google Shape;481;p24"/>
          <p:cNvSpPr txBox="1">
            <a:spLocks noGrp="1"/>
          </p:cNvSpPr>
          <p:nvPr>
            <p:ph type="title"/>
          </p:nvPr>
        </p:nvSpPr>
        <p:spPr>
          <a:xfrm>
            <a:off x="907313" y="1767875"/>
            <a:ext cx="24519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482" name="Google Shape;482;p24"/>
          <p:cNvSpPr txBox="1">
            <a:spLocks noGrp="1"/>
          </p:cNvSpPr>
          <p:nvPr>
            <p:ph type="subTitle" idx="1"/>
          </p:nvPr>
        </p:nvSpPr>
        <p:spPr>
          <a:xfrm>
            <a:off x="907313" y="2700712"/>
            <a:ext cx="2451900" cy="96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9_1">
    <p:spTree>
      <p:nvGrpSpPr>
        <p:cNvPr id="1" name="Shape 483"/>
        <p:cNvGrpSpPr/>
        <p:nvPr/>
      </p:nvGrpSpPr>
      <p:grpSpPr>
        <a:xfrm>
          <a:off x="0" y="0"/>
          <a:ext cx="0" cy="0"/>
          <a:chOff x="0" y="0"/>
          <a:chExt cx="0" cy="0"/>
        </a:xfrm>
      </p:grpSpPr>
      <p:pic>
        <p:nvPicPr>
          <p:cNvPr id="484" name="Google Shape;484;p25"/>
          <p:cNvPicPr preferRelativeResize="0"/>
          <p:nvPr/>
        </p:nvPicPr>
        <p:blipFill>
          <a:blip r:embed="rId2">
            <a:alphaModFix/>
          </a:blip>
          <a:stretch>
            <a:fillRect/>
          </a:stretch>
        </p:blipFill>
        <p:spPr>
          <a:xfrm rot="2878980">
            <a:off x="939553" y="4300549"/>
            <a:ext cx="1359744" cy="723694"/>
          </a:xfrm>
          <a:prstGeom prst="rect">
            <a:avLst/>
          </a:prstGeom>
          <a:noFill/>
          <a:ln>
            <a:noFill/>
          </a:ln>
        </p:spPr>
      </p:pic>
      <p:pic>
        <p:nvPicPr>
          <p:cNvPr id="485" name="Google Shape;485;p25"/>
          <p:cNvPicPr preferRelativeResize="0"/>
          <p:nvPr/>
        </p:nvPicPr>
        <p:blipFill>
          <a:blip r:embed="rId3">
            <a:alphaModFix/>
          </a:blip>
          <a:stretch>
            <a:fillRect/>
          </a:stretch>
        </p:blipFill>
        <p:spPr>
          <a:xfrm flipH="1">
            <a:off x="-337013" y="1675739"/>
            <a:ext cx="1202227" cy="525974"/>
          </a:xfrm>
          <a:prstGeom prst="rect">
            <a:avLst/>
          </a:prstGeom>
          <a:noFill/>
          <a:ln>
            <a:noFill/>
          </a:ln>
        </p:spPr>
      </p:pic>
      <p:pic>
        <p:nvPicPr>
          <p:cNvPr id="486" name="Google Shape;486;p25"/>
          <p:cNvPicPr preferRelativeResize="0"/>
          <p:nvPr/>
        </p:nvPicPr>
        <p:blipFill>
          <a:blip r:embed="rId4">
            <a:alphaModFix/>
          </a:blip>
          <a:stretch>
            <a:fillRect/>
          </a:stretch>
        </p:blipFill>
        <p:spPr>
          <a:xfrm>
            <a:off x="-44473" y="2336284"/>
            <a:ext cx="998263" cy="791234"/>
          </a:xfrm>
          <a:prstGeom prst="rect">
            <a:avLst/>
          </a:prstGeom>
          <a:noFill/>
          <a:ln>
            <a:noFill/>
          </a:ln>
        </p:spPr>
      </p:pic>
      <p:pic>
        <p:nvPicPr>
          <p:cNvPr id="487" name="Google Shape;487;p25"/>
          <p:cNvPicPr preferRelativeResize="0"/>
          <p:nvPr/>
        </p:nvPicPr>
        <p:blipFill>
          <a:blip r:embed="rId5">
            <a:alphaModFix/>
          </a:blip>
          <a:stretch>
            <a:fillRect/>
          </a:stretch>
        </p:blipFill>
        <p:spPr>
          <a:xfrm>
            <a:off x="1906527" y="63437"/>
            <a:ext cx="1255199" cy="1062125"/>
          </a:xfrm>
          <a:prstGeom prst="rect">
            <a:avLst/>
          </a:prstGeom>
          <a:noFill/>
          <a:ln>
            <a:noFill/>
          </a:ln>
        </p:spPr>
      </p:pic>
      <p:pic>
        <p:nvPicPr>
          <p:cNvPr id="488" name="Google Shape;488;p25"/>
          <p:cNvPicPr preferRelativeResize="0"/>
          <p:nvPr/>
        </p:nvPicPr>
        <p:blipFill>
          <a:blip r:embed="rId6">
            <a:alphaModFix/>
          </a:blip>
          <a:stretch>
            <a:fillRect/>
          </a:stretch>
        </p:blipFill>
        <p:spPr>
          <a:xfrm>
            <a:off x="83126" y="93299"/>
            <a:ext cx="1075684" cy="791233"/>
          </a:xfrm>
          <a:prstGeom prst="rect">
            <a:avLst/>
          </a:prstGeom>
          <a:noFill/>
          <a:ln>
            <a:noFill/>
          </a:ln>
        </p:spPr>
      </p:pic>
      <p:pic>
        <p:nvPicPr>
          <p:cNvPr id="489" name="Google Shape;489;p25"/>
          <p:cNvPicPr preferRelativeResize="0"/>
          <p:nvPr/>
        </p:nvPicPr>
        <p:blipFill>
          <a:blip r:embed="rId7">
            <a:alphaModFix/>
          </a:blip>
          <a:stretch>
            <a:fillRect/>
          </a:stretch>
        </p:blipFill>
        <p:spPr>
          <a:xfrm>
            <a:off x="2799923" y="4324274"/>
            <a:ext cx="1007000" cy="1085425"/>
          </a:xfrm>
          <a:prstGeom prst="rect">
            <a:avLst/>
          </a:prstGeom>
          <a:noFill/>
          <a:ln>
            <a:noFill/>
          </a:ln>
        </p:spPr>
      </p:pic>
      <p:pic>
        <p:nvPicPr>
          <p:cNvPr id="490" name="Google Shape;490;p25"/>
          <p:cNvPicPr preferRelativeResize="0"/>
          <p:nvPr/>
        </p:nvPicPr>
        <p:blipFill>
          <a:blip r:embed="rId8">
            <a:alphaModFix/>
          </a:blip>
          <a:stretch>
            <a:fillRect/>
          </a:stretch>
        </p:blipFill>
        <p:spPr>
          <a:xfrm rot="-1660977">
            <a:off x="-110061" y="4093250"/>
            <a:ext cx="1393925" cy="1020249"/>
          </a:xfrm>
          <a:prstGeom prst="rect">
            <a:avLst/>
          </a:prstGeom>
          <a:noFill/>
          <a:ln>
            <a:noFill/>
          </a:ln>
        </p:spPr>
      </p:pic>
      <p:pic>
        <p:nvPicPr>
          <p:cNvPr id="491" name="Google Shape;491;p25"/>
          <p:cNvPicPr preferRelativeResize="0"/>
          <p:nvPr/>
        </p:nvPicPr>
        <p:blipFill>
          <a:blip r:embed="rId9">
            <a:alphaModFix/>
          </a:blip>
          <a:stretch>
            <a:fillRect/>
          </a:stretch>
        </p:blipFill>
        <p:spPr>
          <a:xfrm>
            <a:off x="1730537" y="4173851"/>
            <a:ext cx="1170176" cy="977051"/>
          </a:xfrm>
          <a:prstGeom prst="rect">
            <a:avLst/>
          </a:prstGeom>
          <a:noFill/>
          <a:ln>
            <a:noFill/>
          </a:ln>
        </p:spPr>
      </p:pic>
      <p:pic>
        <p:nvPicPr>
          <p:cNvPr id="492" name="Google Shape;492;p25"/>
          <p:cNvPicPr preferRelativeResize="0"/>
          <p:nvPr/>
        </p:nvPicPr>
        <p:blipFill>
          <a:blip r:embed="rId10">
            <a:alphaModFix/>
          </a:blip>
          <a:stretch>
            <a:fillRect/>
          </a:stretch>
        </p:blipFill>
        <p:spPr>
          <a:xfrm rot="8765536">
            <a:off x="1114010" y="351364"/>
            <a:ext cx="1102339" cy="791235"/>
          </a:xfrm>
          <a:prstGeom prst="rect">
            <a:avLst/>
          </a:prstGeom>
          <a:noFill/>
          <a:ln>
            <a:noFill/>
          </a:ln>
        </p:spPr>
      </p:pic>
      <p:pic>
        <p:nvPicPr>
          <p:cNvPr id="493" name="Google Shape;493;p25"/>
          <p:cNvPicPr preferRelativeResize="0"/>
          <p:nvPr/>
        </p:nvPicPr>
        <p:blipFill>
          <a:blip r:embed="rId11">
            <a:alphaModFix/>
          </a:blip>
          <a:stretch>
            <a:fillRect/>
          </a:stretch>
        </p:blipFill>
        <p:spPr>
          <a:xfrm rot="2096782">
            <a:off x="2929663" y="198866"/>
            <a:ext cx="1074565" cy="791233"/>
          </a:xfrm>
          <a:prstGeom prst="rect">
            <a:avLst/>
          </a:prstGeom>
          <a:noFill/>
          <a:ln>
            <a:noFill/>
          </a:ln>
        </p:spPr>
      </p:pic>
      <p:pic>
        <p:nvPicPr>
          <p:cNvPr id="494" name="Google Shape;494;p25"/>
          <p:cNvPicPr preferRelativeResize="0"/>
          <p:nvPr/>
        </p:nvPicPr>
        <p:blipFill>
          <a:blip r:embed="rId12">
            <a:alphaModFix/>
          </a:blip>
          <a:stretch>
            <a:fillRect/>
          </a:stretch>
        </p:blipFill>
        <p:spPr>
          <a:xfrm>
            <a:off x="-357565" y="884528"/>
            <a:ext cx="1103846" cy="791234"/>
          </a:xfrm>
          <a:prstGeom prst="rect">
            <a:avLst/>
          </a:prstGeom>
          <a:noFill/>
          <a:ln>
            <a:noFill/>
          </a:ln>
        </p:spPr>
      </p:pic>
      <p:pic>
        <p:nvPicPr>
          <p:cNvPr id="495" name="Google Shape;495;p25"/>
          <p:cNvPicPr preferRelativeResize="0"/>
          <p:nvPr/>
        </p:nvPicPr>
        <p:blipFill rotWithShape="1">
          <a:blip r:embed="rId5">
            <a:alphaModFix/>
          </a:blip>
          <a:srcRect l="7214" t="8694" r="8111" b="9203"/>
          <a:stretch/>
        </p:blipFill>
        <p:spPr>
          <a:xfrm rot="10800000">
            <a:off x="-267286" y="3127527"/>
            <a:ext cx="1062774" cy="871998"/>
          </a:xfrm>
          <a:prstGeom prst="rect">
            <a:avLst/>
          </a:prstGeom>
          <a:noFill/>
          <a:ln>
            <a:noFill/>
          </a:ln>
        </p:spPr>
      </p:pic>
      <p:pic>
        <p:nvPicPr>
          <p:cNvPr id="496" name="Google Shape;496;p25"/>
          <p:cNvPicPr preferRelativeResize="0"/>
          <p:nvPr/>
        </p:nvPicPr>
        <p:blipFill>
          <a:blip r:embed="rId7">
            <a:alphaModFix/>
          </a:blip>
          <a:stretch>
            <a:fillRect/>
          </a:stretch>
        </p:blipFill>
        <p:spPr>
          <a:xfrm rot="-5251595">
            <a:off x="3456878" y="4021849"/>
            <a:ext cx="1006998" cy="1085427"/>
          </a:xfrm>
          <a:prstGeom prst="rect">
            <a:avLst/>
          </a:prstGeom>
          <a:noFill/>
          <a:ln>
            <a:noFill/>
          </a:ln>
        </p:spPr>
      </p:pic>
      <p:pic>
        <p:nvPicPr>
          <p:cNvPr id="497" name="Google Shape;497;p25"/>
          <p:cNvPicPr preferRelativeResize="0"/>
          <p:nvPr/>
        </p:nvPicPr>
        <p:blipFill>
          <a:blip r:embed="rId10">
            <a:alphaModFix/>
          </a:blip>
          <a:stretch>
            <a:fillRect/>
          </a:stretch>
        </p:blipFill>
        <p:spPr>
          <a:xfrm rot="-1793098">
            <a:off x="3830610" y="93289"/>
            <a:ext cx="1102342" cy="791233"/>
          </a:xfrm>
          <a:prstGeom prst="rect">
            <a:avLst/>
          </a:prstGeom>
          <a:noFill/>
          <a:ln>
            <a:noFill/>
          </a:ln>
        </p:spPr>
      </p:pic>
      <p:pic>
        <p:nvPicPr>
          <p:cNvPr id="498" name="Google Shape;498;p25"/>
          <p:cNvPicPr preferRelativeResize="0"/>
          <p:nvPr/>
        </p:nvPicPr>
        <p:blipFill>
          <a:blip r:embed="rId9">
            <a:alphaModFix/>
          </a:blip>
          <a:stretch>
            <a:fillRect/>
          </a:stretch>
        </p:blipFill>
        <p:spPr>
          <a:xfrm rot="-8100000">
            <a:off x="4308038" y="4444478"/>
            <a:ext cx="1170174" cy="977050"/>
          </a:xfrm>
          <a:prstGeom prst="rect">
            <a:avLst/>
          </a:prstGeom>
          <a:noFill/>
          <a:ln>
            <a:noFill/>
          </a:ln>
        </p:spPr>
      </p:pic>
      <p:sp>
        <p:nvSpPr>
          <p:cNvPr id="499" name="Google Shape;499;p25"/>
          <p:cNvSpPr txBox="1">
            <a:spLocks noGrp="1"/>
          </p:cNvSpPr>
          <p:nvPr>
            <p:ph type="title"/>
          </p:nvPr>
        </p:nvSpPr>
        <p:spPr>
          <a:xfrm>
            <a:off x="2247955" y="1676875"/>
            <a:ext cx="2911800" cy="659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25"/>
          <p:cNvSpPr txBox="1">
            <a:spLocks noGrp="1"/>
          </p:cNvSpPr>
          <p:nvPr>
            <p:ph type="subTitle" idx="1"/>
          </p:nvPr>
        </p:nvSpPr>
        <p:spPr>
          <a:xfrm>
            <a:off x="1053713" y="2305250"/>
            <a:ext cx="4106400" cy="119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CUSTOM_9_1_1">
    <p:spTree>
      <p:nvGrpSpPr>
        <p:cNvPr id="1" name="Shape 501"/>
        <p:cNvGrpSpPr/>
        <p:nvPr/>
      </p:nvGrpSpPr>
      <p:grpSpPr>
        <a:xfrm>
          <a:off x="0" y="0"/>
          <a:ext cx="0" cy="0"/>
          <a:chOff x="0" y="0"/>
          <a:chExt cx="0" cy="0"/>
        </a:xfrm>
      </p:grpSpPr>
      <p:pic>
        <p:nvPicPr>
          <p:cNvPr id="502" name="Google Shape;502;p26"/>
          <p:cNvPicPr preferRelativeResize="0"/>
          <p:nvPr/>
        </p:nvPicPr>
        <p:blipFill>
          <a:blip r:embed="rId2">
            <a:alphaModFix/>
          </a:blip>
          <a:stretch>
            <a:fillRect/>
          </a:stretch>
        </p:blipFill>
        <p:spPr>
          <a:xfrm>
            <a:off x="6859825" y="-243329"/>
            <a:ext cx="1487077" cy="1566664"/>
          </a:xfrm>
          <a:prstGeom prst="rect">
            <a:avLst/>
          </a:prstGeom>
          <a:noFill/>
          <a:ln>
            <a:noFill/>
          </a:ln>
        </p:spPr>
      </p:pic>
      <p:pic>
        <p:nvPicPr>
          <p:cNvPr id="503" name="Google Shape;503;p26"/>
          <p:cNvPicPr preferRelativeResize="0"/>
          <p:nvPr/>
        </p:nvPicPr>
        <p:blipFill>
          <a:blip r:embed="rId3">
            <a:alphaModFix/>
          </a:blip>
          <a:stretch>
            <a:fillRect/>
          </a:stretch>
        </p:blipFill>
        <p:spPr>
          <a:xfrm rot="-1656929">
            <a:off x="7877432" y="1072264"/>
            <a:ext cx="1093133" cy="1145823"/>
          </a:xfrm>
          <a:prstGeom prst="rect">
            <a:avLst/>
          </a:prstGeom>
          <a:noFill/>
          <a:ln>
            <a:noFill/>
          </a:ln>
        </p:spPr>
      </p:pic>
      <p:pic>
        <p:nvPicPr>
          <p:cNvPr id="504" name="Google Shape;504;p26"/>
          <p:cNvPicPr preferRelativeResize="0"/>
          <p:nvPr/>
        </p:nvPicPr>
        <p:blipFill>
          <a:blip r:embed="rId3">
            <a:alphaModFix/>
          </a:blip>
          <a:stretch>
            <a:fillRect/>
          </a:stretch>
        </p:blipFill>
        <p:spPr>
          <a:xfrm rot="-6350000">
            <a:off x="8465387" y="-106670"/>
            <a:ext cx="960441" cy="1145815"/>
          </a:xfrm>
          <a:prstGeom prst="rect">
            <a:avLst/>
          </a:prstGeom>
          <a:noFill/>
          <a:ln>
            <a:noFill/>
          </a:ln>
        </p:spPr>
      </p:pic>
      <p:pic>
        <p:nvPicPr>
          <p:cNvPr id="505" name="Google Shape;505;p26"/>
          <p:cNvPicPr preferRelativeResize="0"/>
          <p:nvPr/>
        </p:nvPicPr>
        <p:blipFill>
          <a:blip r:embed="rId2">
            <a:alphaModFix/>
          </a:blip>
          <a:stretch>
            <a:fillRect/>
          </a:stretch>
        </p:blipFill>
        <p:spPr>
          <a:xfrm rot="6649386">
            <a:off x="4529549" y="564808"/>
            <a:ext cx="1487078" cy="1566666"/>
          </a:xfrm>
          <a:prstGeom prst="rect">
            <a:avLst/>
          </a:prstGeom>
          <a:noFill/>
          <a:ln>
            <a:noFill/>
          </a:ln>
        </p:spPr>
      </p:pic>
      <p:pic>
        <p:nvPicPr>
          <p:cNvPr id="506" name="Google Shape;506;p26"/>
          <p:cNvPicPr preferRelativeResize="0"/>
          <p:nvPr/>
        </p:nvPicPr>
        <p:blipFill>
          <a:blip r:embed="rId3">
            <a:alphaModFix/>
          </a:blip>
          <a:stretch>
            <a:fillRect/>
          </a:stretch>
        </p:blipFill>
        <p:spPr>
          <a:xfrm rot="-6350000">
            <a:off x="6171724" y="1214955"/>
            <a:ext cx="960441" cy="1145815"/>
          </a:xfrm>
          <a:prstGeom prst="rect">
            <a:avLst/>
          </a:prstGeom>
          <a:noFill/>
          <a:ln>
            <a:noFill/>
          </a:ln>
        </p:spPr>
      </p:pic>
      <p:pic>
        <p:nvPicPr>
          <p:cNvPr id="507" name="Google Shape;507;p26"/>
          <p:cNvPicPr preferRelativeResize="0"/>
          <p:nvPr/>
        </p:nvPicPr>
        <p:blipFill>
          <a:blip r:embed="rId3">
            <a:alphaModFix/>
          </a:blip>
          <a:stretch>
            <a:fillRect/>
          </a:stretch>
        </p:blipFill>
        <p:spPr>
          <a:xfrm rot="-1098946">
            <a:off x="5682360" y="41216"/>
            <a:ext cx="960447" cy="1145817"/>
          </a:xfrm>
          <a:prstGeom prst="rect">
            <a:avLst/>
          </a:prstGeom>
          <a:noFill/>
          <a:ln>
            <a:noFill/>
          </a:ln>
        </p:spPr>
      </p:pic>
      <p:pic>
        <p:nvPicPr>
          <p:cNvPr id="508" name="Google Shape;508;p26"/>
          <p:cNvPicPr preferRelativeResize="0"/>
          <p:nvPr/>
        </p:nvPicPr>
        <p:blipFill>
          <a:blip r:embed="rId3">
            <a:alphaModFix/>
          </a:blip>
          <a:stretch>
            <a:fillRect/>
          </a:stretch>
        </p:blipFill>
        <p:spPr>
          <a:xfrm rot="-2576504">
            <a:off x="3743725" y="-513095"/>
            <a:ext cx="960442" cy="1145815"/>
          </a:xfrm>
          <a:prstGeom prst="rect">
            <a:avLst/>
          </a:prstGeom>
          <a:noFill/>
          <a:ln>
            <a:noFill/>
          </a:ln>
        </p:spPr>
      </p:pic>
      <p:pic>
        <p:nvPicPr>
          <p:cNvPr id="509" name="Google Shape;509;p26"/>
          <p:cNvPicPr preferRelativeResize="0"/>
          <p:nvPr/>
        </p:nvPicPr>
        <p:blipFill>
          <a:blip r:embed="rId3">
            <a:alphaModFix/>
          </a:blip>
          <a:stretch>
            <a:fillRect/>
          </a:stretch>
        </p:blipFill>
        <p:spPr>
          <a:xfrm rot="5788924">
            <a:off x="2958101" y="291982"/>
            <a:ext cx="960441" cy="1145813"/>
          </a:xfrm>
          <a:prstGeom prst="rect">
            <a:avLst/>
          </a:prstGeom>
          <a:noFill/>
          <a:ln>
            <a:noFill/>
          </a:ln>
        </p:spPr>
      </p:pic>
      <p:sp>
        <p:nvSpPr>
          <p:cNvPr id="510" name="Google Shape;510;p26"/>
          <p:cNvSpPr txBox="1">
            <a:spLocks noGrp="1"/>
          </p:cNvSpPr>
          <p:nvPr>
            <p:ph type="title"/>
          </p:nvPr>
        </p:nvSpPr>
        <p:spPr>
          <a:xfrm>
            <a:off x="4325525" y="2792451"/>
            <a:ext cx="4098600" cy="699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511" name="Google Shape;511;p26"/>
          <p:cNvSpPr txBox="1">
            <a:spLocks noGrp="1"/>
          </p:cNvSpPr>
          <p:nvPr>
            <p:ph type="subTitle" idx="1"/>
          </p:nvPr>
        </p:nvSpPr>
        <p:spPr>
          <a:xfrm>
            <a:off x="4325525" y="3456538"/>
            <a:ext cx="4098600" cy="11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CUSTOM_9_1_1_1">
    <p:spTree>
      <p:nvGrpSpPr>
        <p:cNvPr id="1" name="Shape 512"/>
        <p:cNvGrpSpPr/>
        <p:nvPr/>
      </p:nvGrpSpPr>
      <p:grpSpPr>
        <a:xfrm>
          <a:off x="0" y="0"/>
          <a:ext cx="0" cy="0"/>
          <a:chOff x="0" y="0"/>
          <a:chExt cx="0" cy="0"/>
        </a:xfrm>
      </p:grpSpPr>
      <p:pic>
        <p:nvPicPr>
          <p:cNvPr id="513" name="Google Shape;513;p27"/>
          <p:cNvPicPr preferRelativeResize="0"/>
          <p:nvPr/>
        </p:nvPicPr>
        <p:blipFill>
          <a:blip r:embed="rId2">
            <a:alphaModFix/>
          </a:blip>
          <a:stretch>
            <a:fillRect/>
          </a:stretch>
        </p:blipFill>
        <p:spPr>
          <a:xfrm>
            <a:off x="7553927" y="220974"/>
            <a:ext cx="1255199" cy="1062125"/>
          </a:xfrm>
          <a:prstGeom prst="rect">
            <a:avLst/>
          </a:prstGeom>
          <a:noFill/>
          <a:ln>
            <a:noFill/>
          </a:ln>
        </p:spPr>
      </p:pic>
      <p:pic>
        <p:nvPicPr>
          <p:cNvPr id="514" name="Google Shape;514;p27"/>
          <p:cNvPicPr preferRelativeResize="0"/>
          <p:nvPr/>
        </p:nvPicPr>
        <p:blipFill>
          <a:blip r:embed="rId3">
            <a:alphaModFix/>
          </a:blip>
          <a:stretch>
            <a:fillRect/>
          </a:stretch>
        </p:blipFill>
        <p:spPr>
          <a:xfrm>
            <a:off x="8080160" y="-61334"/>
            <a:ext cx="1103846" cy="791234"/>
          </a:xfrm>
          <a:prstGeom prst="rect">
            <a:avLst/>
          </a:prstGeom>
          <a:noFill/>
          <a:ln>
            <a:noFill/>
          </a:ln>
        </p:spPr>
      </p:pic>
      <p:sp>
        <p:nvSpPr>
          <p:cNvPr id="515" name="Google Shape;515;p27"/>
          <p:cNvSpPr/>
          <p:nvPr/>
        </p:nvSpPr>
        <p:spPr>
          <a:xfrm>
            <a:off x="843047" y="-1221726"/>
            <a:ext cx="705961" cy="3901922"/>
          </a:xfrm>
          <a:custGeom>
            <a:avLst/>
            <a:gdLst/>
            <a:ahLst/>
            <a:cxnLst/>
            <a:rect l="l" t="t" r="r" b="b"/>
            <a:pathLst>
              <a:path w="20546" h="113560" fill="none" extrusionOk="0">
                <a:moveTo>
                  <a:pt x="7239" y="113559"/>
                </a:moveTo>
                <a:lnTo>
                  <a:pt x="5349" y="113559"/>
                </a:lnTo>
                <a:cubicBezTo>
                  <a:pt x="5349" y="99856"/>
                  <a:pt x="7485" y="91502"/>
                  <a:pt x="9205" y="87022"/>
                </a:cubicBezTo>
                <a:cubicBezTo>
                  <a:pt x="9678" y="85831"/>
                  <a:pt x="10150" y="84735"/>
                  <a:pt x="10623" y="83790"/>
                </a:cubicBezTo>
                <a:cubicBezTo>
                  <a:pt x="9772" y="82523"/>
                  <a:pt x="8903" y="80803"/>
                  <a:pt x="8506" y="78271"/>
                </a:cubicBezTo>
                <a:cubicBezTo>
                  <a:pt x="7882" y="74566"/>
                  <a:pt x="8355" y="70162"/>
                  <a:pt x="9999" y="65115"/>
                </a:cubicBezTo>
                <a:cubicBezTo>
                  <a:pt x="14497" y="50864"/>
                  <a:pt x="11965" y="46611"/>
                  <a:pt x="8109" y="40166"/>
                </a:cubicBezTo>
                <a:cubicBezTo>
                  <a:pt x="6219" y="36858"/>
                  <a:pt x="4007" y="33153"/>
                  <a:pt x="2287" y="27407"/>
                </a:cubicBezTo>
                <a:cubicBezTo>
                  <a:pt x="0" y="20074"/>
                  <a:pt x="1966" y="12986"/>
                  <a:pt x="7882" y="6918"/>
                </a:cubicBezTo>
                <a:cubicBezTo>
                  <a:pt x="12210" y="2439"/>
                  <a:pt x="17163" y="76"/>
                  <a:pt x="17408" y="0"/>
                </a:cubicBezTo>
                <a:lnTo>
                  <a:pt x="18183" y="1645"/>
                </a:lnTo>
                <a:cubicBezTo>
                  <a:pt x="18183" y="1720"/>
                  <a:pt x="13307" y="4008"/>
                  <a:pt x="9129" y="8260"/>
                </a:cubicBezTo>
                <a:cubicBezTo>
                  <a:pt x="3705" y="13931"/>
                  <a:pt x="2041" y="20149"/>
                  <a:pt x="4007" y="26840"/>
                </a:cubicBezTo>
                <a:cubicBezTo>
                  <a:pt x="5746" y="32359"/>
                  <a:pt x="7882" y="35988"/>
                  <a:pt x="9772" y="39221"/>
                </a:cubicBezTo>
                <a:cubicBezTo>
                  <a:pt x="13704" y="45836"/>
                  <a:pt x="16539" y="50637"/>
                  <a:pt x="11738" y="65682"/>
                </a:cubicBezTo>
                <a:cubicBezTo>
                  <a:pt x="8978" y="74566"/>
                  <a:pt x="10245" y="79537"/>
                  <a:pt x="11738" y="81975"/>
                </a:cubicBezTo>
                <a:cubicBezTo>
                  <a:pt x="13307" y="79688"/>
                  <a:pt x="15046" y="78346"/>
                  <a:pt x="16690" y="78271"/>
                </a:cubicBezTo>
                <a:cubicBezTo>
                  <a:pt x="18183" y="78119"/>
                  <a:pt x="19922" y="79065"/>
                  <a:pt x="20319" y="81975"/>
                </a:cubicBezTo>
                <a:cubicBezTo>
                  <a:pt x="20546" y="83865"/>
                  <a:pt x="19846" y="85529"/>
                  <a:pt x="18429" y="86379"/>
                </a:cubicBezTo>
                <a:cubicBezTo>
                  <a:pt x="16614" y="87419"/>
                  <a:pt x="14176" y="87022"/>
                  <a:pt x="12210" y="85359"/>
                </a:cubicBezTo>
                <a:cubicBezTo>
                  <a:pt x="12135" y="85359"/>
                  <a:pt x="12040" y="85283"/>
                  <a:pt x="11965" y="85283"/>
                </a:cubicBezTo>
                <a:cubicBezTo>
                  <a:pt x="9526" y="90254"/>
                  <a:pt x="7239" y="99138"/>
                  <a:pt x="7239" y="113559"/>
                </a:cubicBezTo>
                <a:close/>
                <a:moveTo>
                  <a:pt x="12910" y="83544"/>
                </a:moveTo>
                <a:cubicBezTo>
                  <a:pt x="13080" y="83714"/>
                  <a:pt x="13231" y="83865"/>
                  <a:pt x="13382" y="83941"/>
                </a:cubicBezTo>
                <a:cubicBezTo>
                  <a:pt x="14970" y="85207"/>
                  <a:pt x="16539" y="85283"/>
                  <a:pt x="17484" y="84735"/>
                </a:cubicBezTo>
                <a:cubicBezTo>
                  <a:pt x="18278" y="84262"/>
                  <a:pt x="18580" y="83393"/>
                  <a:pt x="18429" y="82221"/>
                </a:cubicBezTo>
                <a:cubicBezTo>
                  <a:pt x="18353" y="81578"/>
                  <a:pt x="18032" y="80085"/>
                  <a:pt x="16860" y="80161"/>
                </a:cubicBezTo>
                <a:cubicBezTo>
                  <a:pt x="15821" y="80236"/>
                  <a:pt x="14403" y="81276"/>
                  <a:pt x="12910" y="83544"/>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1936069" y="-1095075"/>
            <a:ext cx="665691" cy="4013626"/>
          </a:xfrm>
          <a:custGeom>
            <a:avLst/>
            <a:gdLst/>
            <a:ahLst/>
            <a:cxnLst/>
            <a:rect l="l" t="t" r="r" b="b"/>
            <a:pathLst>
              <a:path w="19374" h="116811" fill="none" extrusionOk="0">
                <a:moveTo>
                  <a:pt x="3950" y="116810"/>
                </a:moveTo>
                <a:cubicBezTo>
                  <a:pt x="3780" y="116640"/>
                  <a:pt x="170" y="113502"/>
                  <a:pt x="1739" y="104354"/>
                </a:cubicBezTo>
                <a:cubicBezTo>
                  <a:pt x="2363" y="100650"/>
                  <a:pt x="4177" y="96869"/>
                  <a:pt x="6143" y="92862"/>
                </a:cubicBezTo>
                <a:cubicBezTo>
                  <a:pt x="11114" y="82788"/>
                  <a:pt x="17257" y="70181"/>
                  <a:pt x="7334" y="50183"/>
                </a:cubicBezTo>
                <a:cubicBezTo>
                  <a:pt x="0" y="35213"/>
                  <a:pt x="1191" y="22379"/>
                  <a:pt x="3553" y="14271"/>
                </a:cubicBezTo>
                <a:cubicBezTo>
                  <a:pt x="6067" y="5444"/>
                  <a:pt x="10245" y="246"/>
                  <a:pt x="10471" y="0"/>
                </a:cubicBezTo>
                <a:lnTo>
                  <a:pt x="11889" y="1191"/>
                </a:lnTo>
                <a:cubicBezTo>
                  <a:pt x="11813" y="1267"/>
                  <a:pt x="7731" y="6389"/>
                  <a:pt x="5368" y="14894"/>
                </a:cubicBezTo>
                <a:cubicBezTo>
                  <a:pt x="3081" y="22682"/>
                  <a:pt x="1966" y="34968"/>
                  <a:pt x="9054" y="49314"/>
                </a:cubicBezTo>
                <a:cubicBezTo>
                  <a:pt x="19374" y="70181"/>
                  <a:pt x="13004" y="83260"/>
                  <a:pt x="7882" y="93732"/>
                </a:cubicBezTo>
                <a:cubicBezTo>
                  <a:pt x="5992" y="97588"/>
                  <a:pt x="4177" y="101217"/>
                  <a:pt x="3629" y="104676"/>
                </a:cubicBezTo>
                <a:cubicBezTo>
                  <a:pt x="2211" y="112633"/>
                  <a:pt x="5122" y="115298"/>
                  <a:pt x="5198" y="115298"/>
                </a:cubicBezTo>
                <a:close/>
                <a:moveTo>
                  <a:pt x="11889" y="1191"/>
                </a:moveTo>
                <a:lnTo>
                  <a:pt x="11190" y="567"/>
                </a:lnTo>
                <a:lnTo>
                  <a:pt x="11889" y="1191"/>
                </a:ln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txBox="1">
            <a:spLocks noGrp="1"/>
          </p:cNvSpPr>
          <p:nvPr>
            <p:ph type="title"/>
          </p:nvPr>
        </p:nvSpPr>
        <p:spPr>
          <a:xfrm>
            <a:off x="720000" y="3257950"/>
            <a:ext cx="3612300" cy="47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400">
                <a:solidFill>
                  <a:schemeClr val="dk1"/>
                </a:solidFill>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518" name="Google Shape;518;p27"/>
          <p:cNvSpPr txBox="1">
            <a:spLocks noGrp="1"/>
          </p:cNvSpPr>
          <p:nvPr>
            <p:ph type="subTitle" idx="1"/>
          </p:nvPr>
        </p:nvSpPr>
        <p:spPr>
          <a:xfrm>
            <a:off x="720000" y="3608950"/>
            <a:ext cx="3612300" cy="7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19" name="Google Shape;519;p27"/>
          <p:cNvSpPr txBox="1">
            <a:spLocks noGrp="1"/>
          </p:cNvSpPr>
          <p:nvPr>
            <p:ph type="title" idx="2"/>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_9_1_1_1_1">
    <p:spTree>
      <p:nvGrpSpPr>
        <p:cNvPr id="1" name="Shape 520"/>
        <p:cNvGrpSpPr/>
        <p:nvPr/>
      </p:nvGrpSpPr>
      <p:grpSpPr>
        <a:xfrm>
          <a:off x="0" y="0"/>
          <a:ext cx="0" cy="0"/>
          <a:chOff x="0" y="0"/>
          <a:chExt cx="0" cy="0"/>
        </a:xfrm>
      </p:grpSpPr>
      <p:pic>
        <p:nvPicPr>
          <p:cNvPr id="521" name="Google Shape;521;p28"/>
          <p:cNvPicPr preferRelativeResize="0"/>
          <p:nvPr/>
        </p:nvPicPr>
        <p:blipFill>
          <a:blip r:embed="rId2">
            <a:alphaModFix/>
          </a:blip>
          <a:stretch>
            <a:fillRect/>
          </a:stretch>
        </p:blipFill>
        <p:spPr>
          <a:xfrm rot="-1109687">
            <a:off x="97713" y="76198"/>
            <a:ext cx="1075683" cy="791231"/>
          </a:xfrm>
          <a:prstGeom prst="rect">
            <a:avLst/>
          </a:prstGeom>
          <a:noFill/>
          <a:ln>
            <a:noFill/>
          </a:ln>
        </p:spPr>
      </p:pic>
      <p:pic>
        <p:nvPicPr>
          <p:cNvPr id="522" name="Google Shape;522;p28"/>
          <p:cNvPicPr preferRelativeResize="0"/>
          <p:nvPr/>
        </p:nvPicPr>
        <p:blipFill>
          <a:blip r:embed="rId3">
            <a:alphaModFix/>
          </a:blip>
          <a:stretch>
            <a:fillRect/>
          </a:stretch>
        </p:blipFill>
        <p:spPr>
          <a:xfrm rot="-164909">
            <a:off x="613686" y="383176"/>
            <a:ext cx="1102339" cy="791237"/>
          </a:xfrm>
          <a:prstGeom prst="rect">
            <a:avLst/>
          </a:prstGeom>
          <a:noFill/>
          <a:ln>
            <a:noFill/>
          </a:ln>
        </p:spPr>
      </p:pic>
      <p:sp>
        <p:nvSpPr>
          <p:cNvPr id="523" name="Google Shape;523;p28"/>
          <p:cNvSpPr/>
          <p:nvPr/>
        </p:nvSpPr>
        <p:spPr>
          <a:xfrm>
            <a:off x="6819131" y="-700410"/>
            <a:ext cx="806670" cy="3079721"/>
          </a:xfrm>
          <a:custGeom>
            <a:avLst/>
            <a:gdLst/>
            <a:ahLst/>
            <a:cxnLst/>
            <a:rect l="l" t="t" r="r" b="b"/>
            <a:pathLst>
              <a:path w="23477" h="89631" fill="none" extrusionOk="0">
                <a:moveTo>
                  <a:pt x="2458" y="89630"/>
                </a:moveTo>
                <a:lnTo>
                  <a:pt x="795" y="88761"/>
                </a:lnTo>
                <a:cubicBezTo>
                  <a:pt x="795" y="88591"/>
                  <a:pt x="7883" y="74415"/>
                  <a:pt x="3403" y="53321"/>
                </a:cubicBezTo>
                <a:cubicBezTo>
                  <a:pt x="1815" y="45590"/>
                  <a:pt x="3554" y="38502"/>
                  <a:pt x="8034" y="33947"/>
                </a:cubicBezTo>
                <a:cubicBezTo>
                  <a:pt x="5992" y="31263"/>
                  <a:pt x="4253" y="27956"/>
                  <a:pt x="3006" y="24326"/>
                </a:cubicBezTo>
                <a:cubicBezTo>
                  <a:pt x="473" y="17163"/>
                  <a:pt x="1" y="8733"/>
                  <a:pt x="1513" y="1"/>
                </a:cubicBezTo>
                <a:lnTo>
                  <a:pt x="3403" y="397"/>
                </a:lnTo>
                <a:cubicBezTo>
                  <a:pt x="946" y="14328"/>
                  <a:pt x="4348" y="25839"/>
                  <a:pt x="9451" y="32681"/>
                </a:cubicBezTo>
                <a:cubicBezTo>
                  <a:pt x="9697" y="32530"/>
                  <a:pt x="9848" y="32360"/>
                  <a:pt x="10094" y="32208"/>
                </a:cubicBezTo>
                <a:cubicBezTo>
                  <a:pt x="13628" y="29619"/>
                  <a:pt x="17881" y="28825"/>
                  <a:pt x="20565" y="30318"/>
                </a:cubicBezTo>
                <a:cubicBezTo>
                  <a:pt x="22531" y="31414"/>
                  <a:pt x="23476" y="33475"/>
                  <a:pt x="23249" y="36140"/>
                </a:cubicBezTo>
                <a:cubicBezTo>
                  <a:pt x="23079" y="38351"/>
                  <a:pt x="22134" y="39920"/>
                  <a:pt x="20565" y="40563"/>
                </a:cubicBezTo>
                <a:cubicBezTo>
                  <a:pt x="18354" y="41508"/>
                  <a:pt x="15367" y="40714"/>
                  <a:pt x="12211" y="38276"/>
                </a:cubicBezTo>
                <a:cubicBezTo>
                  <a:pt x="11190" y="37406"/>
                  <a:pt x="10245" y="36461"/>
                  <a:pt x="9300" y="35440"/>
                </a:cubicBezTo>
                <a:cubicBezTo>
                  <a:pt x="6711" y="38200"/>
                  <a:pt x="3308" y="43700"/>
                  <a:pt x="5293" y="52924"/>
                </a:cubicBezTo>
                <a:cubicBezTo>
                  <a:pt x="9848" y="74736"/>
                  <a:pt x="2760" y="88988"/>
                  <a:pt x="2458" y="89630"/>
                </a:cubicBezTo>
                <a:close/>
                <a:moveTo>
                  <a:pt x="10642" y="34098"/>
                </a:moveTo>
                <a:cubicBezTo>
                  <a:pt x="11512" y="35119"/>
                  <a:pt x="12457" y="35989"/>
                  <a:pt x="13402" y="36782"/>
                </a:cubicBezTo>
                <a:cubicBezTo>
                  <a:pt x="15840" y="38673"/>
                  <a:pt x="18278" y="39542"/>
                  <a:pt x="19771" y="38824"/>
                </a:cubicBezTo>
                <a:cubicBezTo>
                  <a:pt x="20716" y="38427"/>
                  <a:pt x="21265" y="37482"/>
                  <a:pt x="21359" y="35989"/>
                </a:cubicBezTo>
                <a:cubicBezTo>
                  <a:pt x="21510" y="34098"/>
                  <a:pt x="20962" y="32681"/>
                  <a:pt x="19620" y="31981"/>
                </a:cubicBezTo>
                <a:cubicBezTo>
                  <a:pt x="17579" y="30866"/>
                  <a:pt x="14101" y="31585"/>
                  <a:pt x="11190" y="33702"/>
                </a:cubicBezTo>
                <a:cubicBezTo>
                  <a:pt x="11039" y="33872"/>
                  <a:pt x="10869" y="33947"/>
                  <a:pt x="10642" y="34098"/>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7703721" y="-1148990"/>
            <a:ext cx="720289" cy="3720741"/>
          </a:xfrm>
          <a:custGeom>
            <a:avLst/>
            <a:gdLst/>
            <a:ahLst/>
            <a:cxnLst/>
            <a:rect l="l" t="t" r="r" b="b"/>
            <a:pathLst>
              <a:path w="20963" h="108287" fill="none" extrusionOk="0">
                <a:moveTo>
                  <a:pt x="13950" y="108286"/>
                </a:moveTo>
                <a:cubicBezTo>
                  <a:pt x="11814" y="108286"/>
                  <a:pt x="8979" y="107889"/>
                  <a:pt x="6541" y="106226"/>
                </a:cubicBezTo>
                <a:cubicBezTo>
                  <a:pt x="3857" y="104506"/>
                  <a:pt x="2212" y="101671"/>
                  <a:pt x="1589" y="97815"/>
                </a:cubicBezTo>
                <a:cubicBezTo>
                  <a:pt x="1" y="88270"/>
                  <a:pt x="7013" y="80634"/>
                  <a:pt x="12608" y="74567"/>
                </a:cubicBezTo>
                <a:cubicBezTo>
                  <a:pt x="15991" y="70881"/>
                  <a:pt x="18978" y="67649"/>
                  <a:pt x="18675" y="65362"/>
                </a:cubicBezTo>
                <a:cubicBezTo>
                  <a:pt x="18600" y="64492"/>
                  <a:pt x="18033" y="63793"/>
                  <a:pt x="17012" y="62999"/>
                </a:cubicBezTo>
                <a:cubicBezTo>
                  <a:pt x="16464" y="62678"/>
                  <a:pt x="15916" y="62375"/>
                  <a:pt x="15368" y="62054"/>
                </a:cubicBezTo>
                <a:cubicBezTo>
                  <a:pt x="13704" y="65759"/>
                  <a:pt x="11587" y="68594"/>
                  <a:pt x="9376" y="70314"/>
                </a:cubicBezTo>
                <a:cubicBezTo>
                  <a:pt x="6938" y="72128"/>
                  <a:pt x="4575" y="72450"/>
                  <a:pt x="2912" y="71183"/>
                </a:cubicBezTo>
                <a:cubicBezTo>
                  <a:pt x="473" y="69369"/>
                  <a:pt x="171" y="66231"/>
                  <a:pt x="2212" y="63396"/>
                </a:cubicBezTo>
                <a:cubicBezTo>
                  <a:pt x="4254" y="60485"/>
                  <a:pt x="9055" y="58028"/>
                  <a:pt x="14347" y="59616"/>
                </a:cubicBezTo>
                <a:cubicBezTo>
                  <a:pt x="16937" y="53076"/>
                  <a:pt x="17957" y="43852"/>
                  <a:pt x="13950" y="33929"/>
                </a:cubicBezTo>
                <a:cubicBezTo>
                  <a:pt x="5199" y="12192"/>
                  <a:pt x="12136" y="474"/>
                  <a:pt x="12457" y="1"/>
                </a:cubicBezTo>
                <a:lnTo>
                  <a:pt x="14026" y="946"/>
                </a:lnTo>
                <a:lnTo>
                  <a:pt x="13232" y="474"/>
                </a:lnTo>
                <a:lnTo>
                  <a:pt x="14026" y="946"/>
                </a:lnTo>
                <a:cubicBezTo>
                  <a:pt x="13950" y="1097"/>
                  <a:pt x="7335" y="12438"/>
                  <a:pt x="15670" y="33229"/>
                </a:cubicBezTo>
                <a:cubicBezTo>
                  <a:pt x="19696" y="43153"/>
                  <a:pt x="18902" y="53076"/>
                  <a:pt x="16143" y="60315"/>
                </a:cubicBezTo>
                <a:cubicBezTo>
                  <a:pt x="16785" y="60636"/>
                  <a:pt x="17409" y="61033"/>
                  <a:pt x="18033" y="61506"/>
                </a:cubicBezTo>
                <a:cubicBezTo>
                  <a:pt x="19545" y="62526"/>
                  <a:pt x="20395" y="63698"/>
                  <a:pt x="20566" y="65116"/>
                </a:cubicBezTo>
                <a:cubicBezTo>
                  <a:pt x="20963" y="68348"/>
                  <a:pt x="17882" y="71656"/>
                  <a:pt x="14026" y="75833"/>
                </a:cubicBezTo>
                <a:cubicBezTo>
                  <a:pt x="8677" y="81655"/>
                  <a:pt x="2061" y="88837"/>
                  <a:pt x="3479" y="97494"/>
                </a:cubicBezTo>
                <a:cubicBezTo>
                  <a:pt x="4027" y="100802"/>
                  <a:pt x="5369" y="103164"/>
                  <a:pt x="7561" y="104657"/>
                </a:cubicBezTo>
                <a:cubicBezTo>
                  <a:pt x="11512" y="107266"/>
                  <a:pt x="16937" y="106075"/>
                  <a:pt x="16937" y="106075"/>
                </a:cubicBezTo>
                <a:lnTo>
                  <a:pt x="17409" y="107889"/>
                </a:lnTo>
                <a:cubicBezTo>
                  <a:pt x="17258" y="107889"/>
                  <a:pt x="15840" y="108286"/>
                  <a:pt x="13950" y="108286"/>
                </a:cubicBezTo>
                <a:close/>
                <a:moveTo>
                  <a:pt x="10869" y="60958"/>
                </a:moveTo>
                <a:cubicBezTo>
                  <a:pt x="7637" y="60958"/>
                  <a:pt x="4972" y="62753"/>
                  <a:pt x="3781" y="64492"/>
                </a:cubicBezTo>
                <a:cubicBezTo>
                  <a:pt x="2609" y="66061"/>
                  <a:pt x="2137" y="68272"/>
                  <a:pt x="4027" y="69690"/>
                </a:cubicBezTo>
                <a:cubicBezTo>
                  <a:pt x="5369" y="70711"/>
                  <a:pt x="7259" y="69539"/>
                  <a:pt x="8204" y="68821"/>
                </a:cubicBezTo>
                <a:cubicBezTo>
                  <a:pt x="10000" y="67403"/>
                  <a:pt x="11984" y="64889"/>
                  <a:pt x="13629" y="61336"/>
                </a:cubicBezTo>
                <a:cubicBezTo>
                  <a:pt x="12684" y="61109"/>
                  <a:pt x="11739" y="60958"/>
                  <a:pt x="10869" y="60958"/>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txBox="1">
            <a:spLocks noGrp="1"/>
          </p:cNvSpPr>
          <p:nvPr>
            <p:ph type="title"/>
          </p:nvPr>
        </p:nvSpPr>
        <p:spPr>
          <a:xfrm>
            <a:off x="4572000" y="2939725"/>
            <a:ext cx="3852000" cy="61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400">
                <a:solidFill>
                  <a:schemeClr val="dk1"/>
                </a:solidFill>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526" name="Google Shape;526;p28"/>
          <p:cNvSpPr txBox="1">
            <a:spLocks noGrp="1"/>
          </p:cNvSpPr>
          <p:nvPr>
            <p:ph type="subTitle" idx="1"/>
          </p:nvPr>
        </p:nvSpPr>
        <p:spPr>
          <a:xfrm>
            <a:off x="4572000" y="3411800"/>
            <a:ext cx="3852000" cy="101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27" name="Google Shape;527;p28"/>
          <p:cNvSpPr txBox="1">
            <a:spLocks noGrp="1"/>
          </p:cNvSpPr>
          <p:nvPr>
            <p:ph type="title" idx="2"/>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11">
    <p:spTree>
      <p:nvGrpSpPr>
        <p:cNvPr id="1" name="Shape 528"/>
        <p:cNvGrpSpPr/>
        <p:nvPr/>
      </p:nvGrpSpPr>
      <p:grpSpPr>
        <a:xfrm>
          <a:off x="0" y="0"/>
          <a:ext cx="0" cy="0"/>
          <a:chOff x="0" y="0"/>
          <a:chExt cx="0" cy="0"/>
        </a:xfrm>
      </p:grpSpPr>
      <p:sp>
        <p:nvSpPr>
          <p:cNvPr id="529" name="Google Shape;529;p29"/>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0" name="Google Shape;530;p29"/>
          <p:cNvSpPr txBox="1">
            <a:spLocks noGrp="1"/>
          </p:cNvSpPr>
          <p:nvPr>
            <p:ph type="subTitle" idx="1"/>
          </p:nvPr>
        </p:nvSpPr>
        <p:spPr>
          <a:xfrm>
            <a:off x="1357050" y="3841376"/>
            <a:ext cx="2937900" cy="7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31" name="Google Shape;531;p29"/>
          <p:cNvSpPr txBox="1">
            <a:spLocks noGrp="1"/>
          </p:cNvSpPr>
          <p:nvPr>
            <p:ph type="subTitle" idx="2"/>
          </p:nvPr>
        </p:nvSpPr>
        <p:spPr>
          <a:xfrm>
            <a:off x="4849050" y="3841381"/>
            <a:ext cx="2937900" cy="7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32" name="Google Shape;532;p29"/>
          <p:cNvSpPr txBox="1">
            <a:spLocks noGrp="1"/>
          </p:cNvSpPr>
          <p:nvPr>
            <p:ph type="subTitle" idx="3"/>
          </p:nvPr>
        </p:nvSpPr>
        <p:spPr>
          <a:xfrm>
            <a:off x="1357052" y="3493450"/>
            <a:ext cx="29379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3" name="Google Shape;533;p29"/>
          <p:cNvSpPr txBox="1">
            <a:spLocks noGrp="1"/>
          </p:cNvSpPr>
          <p:nvPr>
            <p:ph type="subTitle" idx="4"/>
          </p:nvPr>
        </p:nvSpPr>
        <p:spPr>
          <a:xfrm>
            <a:off x="4849051" y="3493450"/>
            <a:ext cx="29379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34" name="Google Shape;534;p29"/>
          <p:cNvPicPr preferRelativeResize="0"/>
          <p:nvPr/>
        </p:nvPicPr>
        <p:blipFill>
          <a:blip r:embed="rId2">
            <a:alphaModFix/>
          </a:blip>
          <a:stretch>
            <a:fillRect/>
          </a:stretch>
        </p:blipFill>
        <p:spPr>
          <a:xfrm rot="-4582998">
            <a:off x="7369753" y="-240206"/>
            <a:ext cx="1359742" cy="723694"/>
          </a:xfrm>
          <a:prstGeom prst="rect">
            <a:avLst/>
          </a:prstGeom>
          <a:noFill/>
          <a:ln>
            <a:noFill/>
          </a:ln>
        </p:spPr>
      </p:pic>
      <p:pic>
        <p:nvPicPr>
          <p:cNvPr id="535" name="Google Shape;535;p29"/>
          <p:cNvPicPr preferRelativeResize="0"/>
          <p:nvPr/>
        </p:nvPicPr>
        <p:blipFill>
          <a:blip r:embed="rId3">
            <a:alphaModFix/>
          </a:blip>
          <a:stretch>
            <a:fillRect/>
          </a:stretch>
        </p:blipFill>
        <p:spPr>
          <a:xfrm>
            <a:off x="-271850" y="3771313"/>
            <a:ext cx="1014489" cy="746217"/>
          </a:xfrm>
          <a:prstGeom prst="rect">
            <a:avLst/>
          </a:prstGeom>
          <a:noFill/>
          <a:ln>
            <a:noFill/>
          </a:ln>
        </p:spPr>
      </p:pic>
      <p:pic>
        <p:nvPicPr>
          <p:cNvPr id="536" name="Google Shape;536;p29"/>
          <p:cNvPicPr preferRelativeResize="0"/>
          <p:nvPr/>
        </p:nvPicPr>
        <p:blipFill>
          <a:blip r:embed="rId4">
            <a:alphaModFix/>
          </a:blip>
          <a:stretch>
            <a:fillRect/>
          </a:stretch>
        </p:blipFill>
        <p:spPr>
          <a:xfrm>
            <a:off x="8259450" y="3574147"/>
            <a:ext cx="1170176" cy="977051"/>
          </a:xfrm>
          <a:prstGeom prst="rect">
            <a:avLst/>
          </a:prstGeom>
          <a:noFill/>
          <a:ln>
            <a:noFill/>
          </a:ln>
        </p:spPr>
      </p:pic>
      <p:pic>
        <p:nvPicPr>
          <p:cNvPr id="537" name="Google Shape;537;p29"/>
          <p:cNvPicPr preferRelativeResize="0"/>
          <p:nvPr/>
        </p:nvPicPr>
        <p:blipFill>
          <a:blip r:embed="rId5">
            <a:alphaModFix/>
          </a:blip>
          <a:stretch>
            <a:fillRect/>
          </a:stretch>
        </p:blipFill>
        <p:spPr>
          <a:xfrm>
            <a:off x="98894" y="4285230"/>
            <a:ext cx="1039631" cy="746216"/>
          </a:xfrm>
          <a:prstGeom prst="rect">
            <a:avLst/>
          </a:prstGeom>
          <a:noFill/>
          <a:ln>
            <a:noFill/>
          </a:ln>
        </p:spPr>
      </p:pic>
      <p:pic>
        <p:nvPicPr>
          <p:cNvPr id="538" name="Google Shape;538;p29"/>
          <p:cNvPicPr preferRelativeResize="0"/>
          <p:nvPr/>
        </p:nvPicPr>
        <p:blipFill>
          <a:blip r:embed="rId6">
            <a:alphaModFix/>
          </a:blip>
          <a:stretch>
            <a:fillRect/>
          </a:stretch>
        </p:blipFill>
        <p:spPr>
          <a:xfrm>
            <a:off x="-497150" y="280445"/>
            <a:ext cx="1217152" cy="896204"/>
          </a:xfrm>
          <a:prstGeom prst="rect">
            <a:avLst/>
          </a:prstGeom>
          <a:noFill/>
          <a:ln>
            <a:noFill/>
          </a:ln>
        </p:spPr>
      </p:pic>
      <p:pic>
        <p:nvPicPr>
          <p:cNvPr id="539" name="Google Shape;539;p29"/>
          <p:cNvPicPr preferRelativeResize="0"/>
          <p:nvPr/>
        </p:nvPicPr>
        <p:blipFill>
          <a:blip r:embed="rId7">
            <a:alphaModFix/>
          </a:blip>
          <a:stretch>
            <a:fillRect/>
          </a:stretch>
        </p:blipFill>
        <p:spPr>
          <a:xfrm>
            <a:off x="7992160" y="4281086"/>
            <a:ext cx="1103846" cy="791234"/>
          </a:xfrm>
          <a:prstGeom prst="rect">
            <a:avLst/>
          </a:prstGeom>
          <a:noFill/>
          <a:ln>
            <a:noFill/>
          </a:ln>
        </p:spPr>
      </p:pic>
      <p:sp>
        <p:nvSpPr>
          <p:cNvPr id="540" name="Google Shape;540;p29"/>
          <p:cNvSpPr/>
          <p:nvPr/>
        </p:nvSpPr>
        <p:spPr>
          <a:xfrm flipH="1">
            <a:off x="8259447" y="-888080"/>
            <a:ext cx="705961" cy="3901922"/>
          </a:xfrm>
          <a:custGeom>
            <a:avLst/>
            <a:gdLst/>
            <a:ahLst/>
            <a:cxnLst/>
            <a:rect l="l" t="t" r="r" b="b"/>
            <a:pathLst>
              <a:path w="20546" h="113560" fill="none" extrusionOk="0">
                <a:moveTo>
                  <a:pt x="7239" y="113559"/>
                </a:moveTo>
                <a:lnTo>
                  <a:pt x="5349" y="113559"/>
                </a:lnTo>
                <a:cubicBezTo>
                  <a:pt x="5349" y="99856"/>
                  <a:pt x="7485" y="91502"/>
                  <a:pt x="9205" y="87022"/>
                </a:cubicBezTo>
                <a:cubicBezTo>
                  <a:pt x="9678" y="85831"/>
                  <a:pt x="10150" y="84735"/>
                  <a:pt x="10623" y="83790"/>
                </a:cubicBezTo>
                <a:cubicBezTo>
                  <a:pt x="9772" y="82523"/>
                  <a:pt x="8903" y="80803"/>
                  <a:pt x="8506" y="78271"/>
                </a:cubicBezTo>
                <a:cubicBezTo>
                  <a:pt x="7882" y="74566"/>
                  <a:pt x="8355" y="70162"/>
                  <a:pt x="9999" y="65115"/>
                </a:cubicBezTo>
                <a:cubicBezTo>
                  <a:pt x="14497" y="50864"/>
                  <a:pt x="11965" y="46611"/>
                  <a:pt x="8109" y="40166"/>
                </a:cubicBezTo>
                <a:cubicBezTo>
                  <a:pt x="6219" y="36858"/>
                  <a:pt x="4007" y="33153"/>
                  <a:pt x="2287" y="27407"/>
                </a:cubicBezTo>
                <a:cubicBezTo>
                  <a:pt x="0" y="20074"/>
                  <a:pt x="1966" y="12986"/>
                  <a:pt x="7882" y="6918"/>
                </a:cubicBezTo>
                <a:cubicBezTo>
                  <a:pt x="12210" y="2439"/>
                  <a:pt x="17163" y="76"/>
                  <a:pt x="17408" y="0"/>
                </a:cubicBezTo>
                <a:lnTo>
                  <a:pt x="18183" y="1645"/>
                </a:lnTo>
                <a:cubicBezTo>
                  <a:pt x="18183" y="1720"/>
                  <a:pt x="13307" y="4008"/>
                  <a:pt x="9129" y="8260"/>
                </a:cubicBezTo>
                <a:cubicBezTo>
                  <a:pt x="3705" y="13931"/>
                  <a:pt x="2041" y="20149"/>
                  <a:pt x="4007" y="26840"/>
                </a:cubicBezTo>
                <a:cubicBezTo>
                  <a:pt x="5746" y="32359"/>
                  <a:pt x="7882" y="35988"/>
                  <a:pt x="9772" y="39221"/>
                </a:cubicBezTo>
                <a:cubicBezTo>
                  <a:pt x="13704" y="45836"/>
                  <a:pt x="16539" y="50637"/>
                  <a:pt x="11738" y="65682"/>
                </a:cubicBezTo>
                <a:cubicBezTo>
                  <a:pt x="8978" y="74566"/>
                  <a:pt x="10245" y="79537"/>
                  <a:pt x="11738" y="81975"/>
                </a:cubicBezTo>
                <a:cubicBezTo>
                  <a:pt x="13307" y="79688"/>
                  <a:pt x="15046" y="78346"/>
                  <a:pt x="16690" y="78271"/>
                </a:cubicBezTo>
                <a:cubicBezTo>
                  <a:pt x="18183" y="78119"/>
                  <a:pt x="19922" y="79065"/>
                  <a:pt x="20319" y="81975"/>
                </a:cubicBezTo>
                <a:cubicBezTo>
                  <a:pt x="20546" y="83865"/>
                  <a:pt x="19846" y="85529"/>
                  <a:pt x="18429" y="86379"/>
                </a:cubicBezTo>
                <a:cubicBezTo>
                  <a:pt x="16614" y="87419"/>
                  <a:pt x="14176" y="87022"/>
                  <a:pt x="12210" y="85359"/>
                </a:cubicBezTo>
                <a:cubicBezTo>
                  <a:pt x="12135" y="85359"/>
                  <a:pt x="12040" y="85283"/>
                  <a:pt x="11965" y="85283"/>
                </a:cubicBezTo>
                <a:cubicBezTo>
                  <a:pt x="9526" y="90254"/>
                  <a:pt x="7239" y="99138"/>
                  <a:pt x="7239" y="113559"/>
                </a:cubicBezTo>
                <a:close/>
                <a:moveTo>
                  <a:pt x="12910" y="83544"/>
                </a:moveTo>
                <a:cubicBezTo>
                  <a:pt x="13080" y="83714"/>
                  <a:pt x="13231" y="83865"/>
                  <a:pt x="13382" y="83941"/>
                </a:cubicBezTo>
                <a:cubicBezTo>
                  <a:pt x="14970" y="85207"/>
                  <a:pt x="16539" y="85283"/>
                  <a:pt x="17484" y="84735"/>
                </a:cubicBezTo>
                <a:cubicBezTo>
                  <a:pt x="18278" y="84262"/>
                  <a:pt x="18580" y="83393"/>
                  <a:pt x="18429" y="82221"/>
                </a:cubicBezTo>
                <a:cubicBezTo>
                  <a:pt x="18353" y="81578"/>
                  <a:pt x="18032" y="80085"/>
                  <a:pt x="16860" y="80161"/>
                </a:cubicBezTo>
                <a:cubicBezTo>
                  <a:pt x="15821" y="80236"/>
                  <a:pt x="14403" y="81276"/>
                  <a:pt x="12910" y="83544"/>
                </a:cubicBezTo>
                <a:close/>
              </a:path>
            </a:pathLst>
          </a:custGeom>
          <a:noFill/>
          <a:ln w="15600" cap="flat" cmpd="sng">
            <a:solidFill>
              <a:schemeClr val="lt1"/>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72844" y="-761430"/>
            <a:ext cx="665691" cy="4013626"/>
          </a:xfrm>
          <a:custGeom>
            <a:avLst/>
            <a:gdLst/>
            <a:ahLst/>
            <a:cxnLst/>
            <a:rect l="l" t="t" r="r" b="b"/>
            <a:pathLst>
              <a:path w="19374" h="116811" fill="none" extrusionOk="0">
                <a:moveTo>
                  <a:pt x="3950" y="116810"/>
                </a:moveTo>
                <a:cubicBezTo>
                  <a:pt x="3780" y="116640"/>
                  <a:pt x="170" y="113502"/>
                  <a:pt x="1739" y="104354"/>
                </a:cubicBezTo>
                <a:cubicBezTo>
                  <a:pt x="2363" y="100650"/>
                  <a:pt x="4177" y="96869"/>
                  <a:pt x="6143" y="92862"/>
                </a:cubicBezTo>
                <a:cubicBezTo>
                  <a:pt x="11114" y="82788"/>
                  <a:pt x="17257" y="70181"/>
                  <a:pt x="7334" y="50183"/>
                </a:cubicBezTo>
                <a:cubicBezTo>
                  <a:pt x="0" y="35213"/>
                  <a:pt x="1191" y="22379"/>
                  <a:pt x="3553" y="14271"/>
                </a:cubicBezTo>
                <a:cubicBezTo>
                  <a:pt x="6067" y="5444"/>
                  <a:pt x="10245" y="246"/>
                  <a:pt x="10471" y="0"/>
                </a:cubicBezTo>
                <a:lnTo>
                  <a:pt x="11889" y="1191"/>
                </a:lnTo>
                <a:cubicBezTo>
                  <a:pt x="11813" y="1267"/>
                  <a:pt x="7731" y="6389"/>
                  <a:pt x="5368" y="14894"/>
                </a:cubicBezTo>
                <a:cubicBezTo>
                  <a:pt x="3081" y="22682"/>
                  <a:pt x="1966" y="34968"/>
                  <a:pt x="9054" y="49314"/>
                </a:cubicBezTo>
                <a:cubicBezTo>
                  <a:pt x="19374" y="70181"/>
                  <a:pt x="13004" y="83260"/>
                  <a:pt x="7882" y="93732"/>
                </a:cubicBezTo>
                <a:cubicBezTo>
                  <a:pt x="5992" y="97588"/>
                  <a:pt x="4177" y="101217"/>
                  <a:pt x="3629" y="104676"/>
                </a:cubicBezTo>
                <a:cubicBezTo>
                  <a:pt x="2211" y="112633"/>
                  <a:pt x="5122" y="115298"/>
                  <a:pt x="5198" y="115298"/>
                </a:cubicBezTo>
                <a:close/>
                <a:moveTo>
                  <a:pt x="11889" y="1191"/>
                </a:moveTo>
                <a:lnTo>
                  <a:pt x="11190" y="567"/>
                </a:lnTo>
                <a:lnTo>
                  <a:pt x="11889" y="1191"/>
                </a:lnTo>
                <a:close/>
              </a:path>
            </a:pathLst>
          </a:custGeom>
          <a:noFill/>
          <a:ln w="15600" cap="flat" cmpd="sng">
            <a:solidFill>
              <a:schemeClr val="lt1"/>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2">
  <p:cSld name="CUSTOM_7_2">
    <p:spTree>
      <p:nvGrpSpPr>
        <p:cNvPr id="1" name="Shape 542"/>
        <p:cNvGrpSpPr/>
        <p:nvPr/>
      </p:nvGrpSpPr>
      <p:grpSpPr>
        <a:xfrm>
          <a:off x="0" y="0"/>
          <a:ext cx="0" cy="0"/>
          <a:chOff x="0" y="0"/>
          <a:chExt cx="0" cy="0"/>
        </a:xfrm>
      </p:grpSpPr>
      <p:pic>
        <p:nvPicPr>
          <p:cNvPr id="543" name="Google Shape;543;p30"/>
          <p:cNvPicPr preferRelativeResize="0"/>
          <p:nvPr/>
        </p:nvPicPr>
        <p:blipFill>
          <a:blip r:embed="rId2">
            <a:alphaModFix/>
          </a:blip>
          <a:stretch>
            <a:fillRect/>
          </a:stretch>
        </p:blipFill>
        <p:spPr>
          <a:xfrm rot="-2243889" flipH="1">
            <a:off x="8623356" y="3071959"/>
            <a:ext cx="1199868" cy="638607"/>
          </a:xfrm>
          <a:prstGeom prst="rect">
            <a:avLst/>
          </a:prstGeom>
          <a:noFill/>
          <a:ln>
            <a:noFill/>
          </a:ln>
        </p:spPr>
      </p:pic>
      <p:pic>
        <p:nvPicPr>
          <p:cNvPr id="544" name="Google Shape;544;p30"/>
          <p:cNvPicPr preferRelativeResize="0"/>
          <p:nvPr/>
        </p:nvPicPr>
        <p:blipFill>
          <a:blip r:embed="rId3">
            <a:alphaModFix/>
          </a:blip>
          <a:stretch>
            <a:fillRect/>
          </a:stretch>
        </p:blipFill>
        <p:spPr>
          <a:xfrm flipH="1">
            <a:off x="-274506" y="648749"/>
            <a:ext cx="1106826" cy="484225"/>
          </a:xfrm>
          <a:prstGeom prst="rect">
            <a:avLst/>
          </a:prstGeom>
          <a:noFill/>
          <a:ln>
            <a:noFill/>
          </a:ln>
        </p:spPr>
      </p:pic>
      <p:pic>
        <p:nvPicPr>
          <p:cNvPr id="545" name="Google Shape;545;p30"/>
          <p:cNvPicPr preferRelativeResize="0"/>
          <p:nvPr/>
        </p:nvPicPr>
        <p:blipFill>
          <a:blip r:embed="rId4">
            <a:alphaModFix/>
          </a:blip>
          <a:stretch>
            <a:fillRect/>
          </a:stretch>
        </p:blipFill>
        <p:spPr>
          <a:xfrm flipH="1">
            <a:off x="-129295" y="-251241"/>
            <a:ext cx="998263" cy="791234"/>
          </a:xfrm>
          <a:prstGeom prst="rect">
            <a:avLst/>
          </a:prstGeom>
          <a:noFill/>
          <a:ln>
            <a:noFill/>
          </a:ln>
        </p:spPr>
      </p:pic>
      <p:pic>
        <p:nvPicPr>
          <p:cNvPr id="546" name="Google Shape;546;p30"/>
          <p:cNvPicPr preferRelativeResize="0"/>
          <p:nvPr/>
        </p:nvPicPr>
        <p:blipFill rotWithShape="1">
          <a:blip r:embed="rId5">
            <a:alphaModFix/>
          </a:blip>
          <a:srcRect l="9056" t="9056" r="9056" b="9056"/>
          <a:stretch/>
        </p:blipFill>
        <p:spPr>
          <a:xfrm flipH="1">
            <a:off x="36477" y="1436625"/>
            <a:ext cx="923648" cy="781574"/>
          </a:xfrm>
          <a:prstGeom prst="rect">
            <a:avLst/>
          </a:prstGeom>
          <a:noFill/>
          <a:ln>
            <a:noFill/>
          </a:ln>
        </p:spPr>
      </p:pic>
      <p:pic>
        <p:nvPicPr>
          <p:cNvPr id="547" name="Google Shape;547;p30"/>
          <p:cNvPicPr preferRelativeResize="0"/>
          <p:nvPr/>
        </p:nvPicPr>
        <p:blipFill>
          <a:blip r:embed="rId6">
            <a:alphaModFix/>
          </a:blip>
          <a:stretch>
            <a:fillRect/>
          </a:stretch>
        </p:blipFill>
        <p:spPr>
          <a:xfrm rot="-2324981" flipH="1">
            <a:off x="8497744" y="2495572"/>
            <a:ext cx="949207" cy="698202"/>
          </a:xfrm>
          <a:prstGeom prst="rect">
            <a:avLst/>
          </a:prstGeom>
          <a:noFill/>
          <a:ln>
            <a:noFill/>
          </a:ln>
        </p:spPr>
      </p:pic>
      <p:pic>
        <p:nvPicPr>
          <p:cNvPr id="548" name="Google Shape;548;p30"/>
          <p:cNvPicPr preferRelativeResize="0"/>
          <p:nvPr/>
        </p:nvPicPr>
        <p:blipFill>
          <a:blip r:embed="rId7">
            <a:alphaModFix/>
          </a:blip>
          <a:stretch>
            <a:fillRect/>
          </a:stretch>
        </p:blipFill>
        <p:spPr>
          <a:xfrm flipH="1">
            <a:off x="-85354" y="4009299"/>
            <a:ext cx="1007000" cy="1085425"/>
          </a:xfrm>
          <a:prstGeom prst="rect">
            <a:avLst/>
          </a:prstGeom>
          <a:noFill/>
          <a:ln>
            <a:noFill/>
          </a:ln>
        </p:spPr>
      </p:pic>
      <p:pic>
        <p:nvPicPr>
          <p:cNvPr id="549" name="Google Shape;549;p30"/>
          <p:cNvPicPr preferRelativeResize="0"/>
          <p:nvPr/>
        </p:nvPicPr>
        <p:blipFill>
          <a:blip r:embed="rId8">
            <a:alphaModFix/>
          </a:blip>
          <a:stretch>
            <a:fillRect/>
          </a:stretch>
        </p:blipFill>
        <p:spPr>
          <a:xfrm flipH="1">
            <a:off x="8423944" y="1065087"/>
            <a:ext cx="1102341" cy="791235"/>
          </a:xfrm>
          <a:prstGeom prst="rect">
            <a:avLst/>
          </a:prstGeom>
          <a:noFill/>
          <a:ln>
            <a:noFill/>
          </a:ln>
        </p:spPr>
      </p:pic>
      <p:pic>
        <p:nvPicPr>
          <p:cNvPr id="550" name="Google Shape;550;p30"/>
          <p:cNvPicPr preferRelativeResize="0"/>
          <p:nvPr/>
        </p:nvPicPr>
        <p:blipFill>
          <a:blip r:embed="rId9">
            <a:alphaModFix/>
          </a:blip>
          <a:stretch>
            <a:fillRect/>
          </a:stretch>
        </p:blipFill>
        <p:spPr>
          <a:xfrm flipH="1">
            <a:off x="8214089" y="-2713"/>
            <a:ext cx="1474130" cy="1085424"/>
          </a:xfrm>
          <a:prstGeom prst="rect">
            <a:avLst/>
          </a:prstGeom>
          <a:noFill/>
          <a:ln>
            <a:noFill/>
          </a:ln>
        </p:spPr>
      </p:pic>
      <p:pic>
        <p:nvPicPr>
          <p:cNvPr id="551" name="Google Shape;551;p30"/>
          <p:cNvPicPr preferRelativeResize="0"/>
          <p:nvPr/>
        </p:nvPicPr>
        <p:blipFill>
          <a:blip r:embed="rId5">
            <a:alphaModFix/>
          </a:blip>
          <a:stretch>
            <a:fillRect/>
          </a:stretch>
        </p:blipFill>
        <p:spPr>
          <a:xfrm rot="-8588334" flipH="1">
            <a:off x="-352786" y="2237669"/>
            <a:ext cx="1027095" cy="869110"/>
          </a:xfrm>
          <a:prstGeom prst="rect">
            <a:avLst/>
          </a:prstGeom>
          <a:noFill/>
          <a:ln>
            <a:noFill/>
          </a:ln>
        </p:spPr>
      </p:pic>
      <p:pic>
        <p:nvPicPr>
          <p:cNvPr id="552" name="Google Shape;552;p30"/>
          <p:cNvPicPr preferRelativeResize="0"/>
          <p:nvPr/>
        </p:nvPicPr>
        <p:blipFill>
          <a:blip r:embed="rId10">
            <a:alphaModFix/>
          </a:blip>
          <a:stretch>
            <a:fillRect/>
          </a:stretch>
        </p:blipFill>
        <p:spPr>
          <a:xfrm rot="1605971" flipH="1">
            <a:off x="8451879" y="4081077"/>
            <a:ext cx="1333870" cy="976299"/>
          </a:xfrm>
          <a:prstGeom prst="rect">
            <a:avLst/>
          </a:prstGeom>
          <a:noFill/>
          <a:ln>
            <a:noFill/>
          </a:ln>
        </p:spPr>
      </p:pic>
      <p:pic>
        <p:nvPicPr>
          <p:cNvPr id="553" name="Google Shape;553;p30"/>
          <p:cNvPicPr preferRelativeResize="0"/>
          <p:nvPr/>
        </p:nvPicPr>
        <p:blipFill>
          <a:blip r:embed="rId11">
            <a:alphaModFix/>
          </a:blip>
          <a:stretch>
            <a:fillRect/>
          </a:stretch>
        </p:blipFill>
        <p:spPr>
          <a:xfrm flipH="1">
            <a:off x="-409869" y="3363026"/>
            <a:ext cx="1170176" cy="977051"/>
          </a:xfrm>
          <a:prstGeom prst="rect">
            <a:avLst/>
          </a:prstGeom>
          <a:noFill/>
          <a:ln>
            <a:noFill/>
          </a:ln>
        </p:spPr>
      </p:pic>
      <p:pic>
        <p:nvPicPr>
          <p:cNvPr id="554" name="Google Shape;554;p30"/>
          <p:cNvPicPr preferRelativeResize="0"/>
          <p:nvPr/>
        </p:nvPicPr>
        <p:blipFill>
          <a:blip r:embed="rId3">
            <a:alphaModFix/>
          </a:blip>
          <a:stretch>
            <a:fillRect/>
          </a:stretch>
        </p:blipFill>
        <p:spPr>
          <a:xfrm rot="1998464">
            <a:off x="7720676" y="4799818"/>
            <a:ext cx="1406636" cy="615403"/>
          </a:xfrm>
          <a:prstGeom prst="rect">
            <a:avLst/>
          </a:prstGeom>
          <a:noFill/>
          <a:ln>
            <a:noFill/>
          </a:ln>
        </p:spPr>
      </p:pic>
      <p:pic>
        <p:nvPicPr>
          <p:cNvPr id="555" name="Google Shape;555;p30"/>
          <p:cNvPicPr preferRelativeResize="0"/>
          <p:nvPr/>
        </p:nvPicPr>
        <p:blipFill>
          <a:blip r:embed="rId6">
            <a:alphaModFix/>
          </a:blip>
          <a:stretch>
            <a:fillRect/>
          </a:stretch>
        </p:blipFill>
        <p:spPr>
          <a:xfrm>
            <a:off x="7138426" y="-174301"/>
            <a:ext cx="1075684" cy="791233"/>
          </a:xfrm>
          <a:prstGeom prst="rect">
            <a:avLst/>
          </a:prstGeom>
          <a:noFill/>
          <a:ln>
            <a:noFill/>
          </a:ln>
        </p:spPr>
      </p:pic>
      <p:pic>
        <p:nvPicPr>
          <p:cNvPr id="556" name="Google Shape;556;p30"/>
          <p:cNvPicPr preferRelativeResize="0"/>
          <p:nvPr/>
        </p:nvPicPr>
        <p:blipFill>
          <a:blip r:embed="rId9">
            <a:alphaModFix/>
          </a:blip>
          <a:stretch>
            <a:fillRect/>
          </a:stretch>
        </p:blipFill>
        <p:spPr>
          <a:xfrm rot="2013230">
            <a:off x="515599" y="-344147"/>
            <a:ext cx="1326946" cy="977049"/>
          </a:xfrm>
          <a:prstGeom prst="rect">
            <a:avLst/>
          </a:prstGeom>
          <a:noFill/>
          <a:ln>
            <a:noFill/>
          </a:ln>
        </p:spPr>
      </p:pic>
      <p:sp>
        <p:nvSpPr>
          <p:cNvPr id="557" name="Google Shape;557;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8" name="Google Shape;558;p30"/>
          <p:cNvSpPr txBox="1">
            <a:spLocks noGrp="1"/>
          </p:cNvSpPr>
          <p:nvPr>
            <p:ph type="subTitle" idx="1"/>
          </p:nvPr>
        </p:nvSpPr>
        <p:spPr>
          <a:xfrm>
            <a:off x="986201" y="3108012"/>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59" name="Google Shape;559;p30"/>
          <p:cNvSpPr txBox="1">
            <a:spLocks noGrp="1"/>
          </p:cNvSpPr>
          <p:nvPr>
            <p:ph type="subTitle" idx="2"/>
          </p:nvPr>
        </p:nvSpPr>
        <p:spPr>
          <a:xfrm>
            <a:off x="6298106" y="3108012"/>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60" name="Google Shape;560;p30"/>
          <p:cNvSpPr txBox="1">
            <a:spLocks noGrp="1"/>
          </p:cNvSpPr>
          <p:nvPr>
            <p:ph type="subTitle" idx="3"/>
          </p:nvPr>
        </p:nvSpPr>
        <p:spPr>
          <a:xfrm>
            <a:off x="3642149" y="3108012"/>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61" name="Google Shape;561;p30"/>
          <p:cNvSpPr txBox="1">
            <a:spLocks noGrp="1"/>
          </p:cNvSpPr>
          <p:nvPr>
            <p:ph type="subTitle" idx="4"/>
          </p:nvPr>
        </p:nvSpPr>
        <p:spPr>
          <a:xfrm>
            <a:off x="986200" y="276470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30"/>
          <p:cNvSpPr txBox="1">
            <a:spLocks noGrp="1"/>
          </p:cNvSpPr>
          <p:nvPr>
            <p:ph type="subTitle" idx="5"/>
          </p:nvPr>
        </p:nvSpPr>
        <p:spPr>
          <a:xfrm>
            <a:off x="3642150" y="276470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30"/>
          <p:cNvSpPr txBox="1">
            <a:spLocks noGrp="1"/>
          </p:cNvSpPr>
          <p:nvPr>
            <p:ph type="subTitle" idx="6"/>
          </p:nvPr>
        </p:nvSpPr>
        <p:spPr>
          <a:xfrm>
            <a:off x="6298112" y="2764700"/>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pic>
        <p:nvPicPr>
          <p:cNvPr id="62" name="Google Shape;62;p4"/>
          <p:cNvPicPr preferRelativeResize="0"/>
          <p:nvPr/>
        </p:nvPicPr>
        <p:blipFill rotWithShape="1">
          <a:blip r:embed="rId2">
            <a:alphaModFix/>
          </a:blip>
          <a:srcRect l="12574" t="12574" r="12574" b="12574"/>
          <a:stretch/>
        </p:blipFill>
        <p:spPr>
          <a:xfrm flipH="1">
            <a:off x="-229535" y="540000"/>
            <a:ext cx="747202" cy="592225"/>
          </a:xfrm>
          <a:prstGeom prst="rect">
            <a:avLst/>
          </a:prstGeom>
          <a:noFill/>
          <a:ln>
            <a:noFill/>
          </a:ln>
        </p:spPr>
      </p:pic>
      <p:pic>
        <p:nvPicPr>
          <p:cNvPr id="63" name="Google Shape;63;p4"/>
          <p:cNvPicPr preferRelativeResize="0"/>
          <p:nvPr/>
        </p:nvPicPr>
        <p:blipFill rotWithShape="1">
          <a:blip r:embed="rId3">
            <a:alphaModFix/>
          </a:blip>
          <a:srcRect t="6864" r="8825"/>
          <a:stretch/>
        </p:blipFill>
        <p:spPr>
          <a:xfrm rot="-3039409" flipH="1">
            <a:off x="-224208" y="2098643"/>
            <a:ext cx="947401" cy="711841"/>
          </a:xfrm>
          <a:prstGeom prst="rect">
            <a:avLst/>
          </a:prstGeom>
          <a:noFill/>
          <a:ln>
            <a:noFill/>
          </a:ln>
        </p:spPr>
      </p:pic>
      <p:pic>
        <p:nvPicPr>
          <p:cNvPr id="64" name="Google Shape;64;p4"/>
          <p:cNvPicPr preferRelativeResize="0"/>
          <p:nvPr/>
        </p:nvPicPr>
        <p:blipFill>
          <a:blip r:embed="rId4">
            <a:alphaModFix/>
          </a:blip>
          <a:stretch>
            <a:fillRect/>
          </a:stretch>
        </p:blipFill>
        <p:spPr>
          <a:xfrm rot="3996035" flipH="1">
            <a:off x="-254003" y="1074275"/>
            <a:ext cx="1006996" cy="1085424"/>
          </a:xfrm>
          <a:prstGeom prst="rect">
            <a:avLst/>
          </a:prstGeom>
          <a:noFill/>
          <a:ln>
            <a:noFill/>
          </a:ln>
        </p:spPr>
      </p:pic>
      <p:pic>
        <p:nvPicPr>
          <p:cNvPr id="65" name="Google Shape;65;p4"/>
          <p:cNvPicPr preferRelativeResize="0"/>
          <p:nvPr/>
        </p:nvPicPr>
        <p:blipFill rotWithShape="1">
          <a:blip r:embed="rId5">
            <a:alphaModFix/>
          </a:blip>
          <a:srcRect l="13397"/>
          <a:stretch/>
        </p:blipFill>
        <p:spPr>
          <a:xfrm rot="-1917174" flipH="1">
            <a:off x="-405745" y="2954424"/>
            <a:ext cx="1099642" cy="929354"/>
          </a:xfrm>
          <a:prstGeom prst="rect">
            <a:avLst/>
          </a:prstGeom>
          <a:noFill/>
          <a:ln>
            <a:noFill/>
          </a:ln>
        </p:spPr>
      </p:pic>
      <p:pic>
        <p:nvPicPr>
          <p:cNvPr id="66" name="Google Shape;66;p4"/>
          <p:cNvPicPr preferRelativeResize="0"/>
          <p:nvPr/>
        </p:nvPicPr>
        <p:blipFill>
          <a:blip r:embed="rId6">
            <a:alphaModFix/>
          </a:blip>
          <a:stretch>
            <a:fillRect/>
          </a:stretch>
        </p:blipFill>
        <p:spPr>
          <a:xfrm flipH="1">
            <a:off x="-229524" y="-147676"/>
            <a:ext cx="958049" cy="687673"/>
          </a:xfrm>
          <a:prstGeom prst="rect">
            <a:avLst/>
          </a:prstGeom>
          <a:noFill/>
          <a:ln>
            <a:noFill/>
          </a:ln>
        </p:spPr>
      </p:pic>
      <p:pic>
        <p:nvPicPr>
          <p:cNvPr id="67" name="Google Shape;67;p4"/>
          <p:cNvPicPr preferRelativeResize="0"/>
          <p:nvPr/>
        </p:nvPicPr>
        <p:blipFill rotWithShape="1">
          <a:blip r:embed="rId7">
            <a:alphaModFix/>
          </a:blip>
          <a:srcRect t="10589" b="12451"/>
          <a:stretch/>
        </p:blipFill>
        <p:spPr>
          <a:xfrm rot="8691961" flipH="1">
            <a:off x="-405718" y="4678563"/>
            <a:ext cx="1310395" cy="742574"/>
          </a:xfrm>
          <a:prstGeom prst="rect">
            <a:avLst/>
          </a:prstGeom>
          <a:noFill/>
          <a:ln>
            <a:noFill/>
          </a:ln>
        </p:spPr>
      </p:pic>
      <p:pic>
        <p:nvPicPr>
          <p:cNvPr id="68" name="Google Shape;68;p4"/>
          <p:cNvPicPr preferRelativeResize="0"/>
          <p:nvPr/>
        </p:nvPicPr>
        <p:blipFill>
          <a:blip r:embed="rId8">
            <a:alphaModFix/>
          </a:blip>
          <a:stretch>
            <a:fillRect/>
          </a:stretch>
        </p:blipFill>
        <p:spPr>
          <a:xfrm rot="9900004" flipH="1">
            <a:off x="8513775" y="781107"/>
            <a:ext cx="1143453" cy="608587"/>
          </a:xfrm>
          <a:prstGeom prst="rect">
            <a:avLst/>
          </a:prstGeom>
          <a:noFill/>
          <a:ln>
            <a:noFill/>
          </a:ln>
        </p:spPr>
      </p:pic>
      <p:pic>
        <p:nvPicPr>
          <p:cNvPr id="69" name="Google Shape;69;p4"/>
          <p:cNvPicPr preferRelativeResize="0"/>
          <p:nvPr/>
        </p:nvPicPr>
        <p:blipFill rotWithShape="1">
          <a:blip r:embed="rId9">
            <a:alphaModFix/>
          </a:blip>
          <a:srcRect l="6492" t="6492" r="6483" b="6483"/>
          <a:stretch/>
        </p:blipFill>
        <p:spPr>
          <a:xfrm flipH="1">
            <a:off x="-282499" y="3891525"/>
            <a:ext cx="948198" cy="802349"/>
          </a:xfrm>
          <a:prstGeom prst="rect">
            <a:avLst/>
          </a:prstGeom>
          <a:noFill/>
          <a:ln>
            <a:noFill/>
          </a:ln>
        </p:spPr>
      </p:pic>
      <p:pic>
        <p:nvPicPr>
          <p:cNvPr id="70" name="Google Shape;70;p4"/>
          <p:cNvPicPr preferRelativeResize="0"/>
          <p:nvPr/>
        </p:nvPicPr>
        <p:blipFill>
          <a:blip r:embed="rId10">
            <a:alphaModFix/>
          </a:blip>
          <a:stretch>
            <a:fillRect/>
          </a:stretch>
        </p:blipFill>
        <p:spPr>
          <a:xfrm flipH="1">
            <a:off x="8506173" y="-9"/>
            <a:ext cx="1103846" cy="791234"/>
          </a:xfrm>
          <a:prstGeom prst="rect">
            <a:avLst/>
          </a:prstGeom>
          <a:noFill/>
          <a:ln>
            <a:noFill/>
          </a:ln>
        </p:spPr>
      </p:pic>
      <p:pic>
        <p:nvPicPr>
          <p:cNvPr id="71" name="Google Shape;71;p4"/>
          <p:cNvPicPr preferRelativeResize="0"/>
          <p:nvPr/>
        </p:nvPicPr>
        <p:blipFill>
          <a:blip r:embed="rId4">
            <a:alphaModFix/>
          </a:blip>
          <a:stretch>
            <a:fillRect/>
          </a:stretch>
        </p:blipFill>
        <p:spPr>
          <a:xfrm rot="635974" flipH="1">
            <a:off x="8582007" y="1289987"/>
            <a:ext cx="1006997" cy="1085427"/>
          </a:xfrm>
          <a:prstGeom prst="rect">
            <a:avLst/>
          </a:prstGeom>
          <a:noFill/>
          <a:ln>
            <a:noFill/>
          </a:ln>
        </p:spPr>
      </p:pic>
      <p:pic>
        <p:nvPicPr>
          <p:cNvPr id="72" name="Google Shape;72;p4"/>
          <p:cNvPicPr preferRelativeResize="0"/>
          <p:nvPr/>
        </p:nvPicPr>
        <p:blipFill>
          <a:blip r:embed="rId6">
            <a:alphaModFix/>
          </a:blip>
          <a:stretch>
            <a:fillRect/>
          </a:stretch>
        </p:blipFill>
        <p:spPr>
          <a:xfrm flipH="1">
            <a:off x="8576077" y="2383151"/>
            <a:ext cx="897597" cy="644250"/>
          </a:xfrm>
          <a:prstGeom prst="rect">
            <a:avLst/>
          </a:prstGeom>
          <a:noFill/>
          <a:ln>
            <a:noFill/>
          </a:ln>
        </p:spPr>
      </p:pic>
      <p:pic>
        <p:nvPicPr>
          <p:cNvPr id="73" name="Google Shape;73;p4"/>
          <p:cNvPicPr preferRelativeResize="0"/>
          <p:nvPr/>
        </p:nvPicPr>
        <p:blipFill rotWithShape="1">
          <a:blip r:embed="rId2">
            <a:alphaModFix/>
          </a:blip>
          <a:srcRect l="12574" t="12574" r="12574" b="12574"/>
          <a:stretch/>
        </p:blipFill>
        <p:spPr>
          <a:xfrm flipH="1">
            <a:off x="8684490" y="3083113"/>
            <a:ext cx="747202" cy="592225"/>
          </a:xfrm>
          <a:prstGeom prst="rect">
            <a:avLst/>
          </a:prstGeom>
          <a:noFill/>
          <a:ln>
            <a:noFill/>
          </a:ln>
        </p:spPr>
      </p:pic>
      <p:pic>
        <p:nvPicPr>
          <p:cNvPr id="74" name="Google Shape;74;p4"/>
          <p:cNvPicPr preferRelativeResize="0"/>
          <p:nvPr/>
        </p:nvPicPr>
        <p:blipFill>
          <a:blip r:embed="rId4">
            <a:alphaModFix/>
          </a:blip>
          <a:stretch>
            <a:fillRect/>
          </a:stretch>
        </p:blipFill>
        <p:spPr>
          <a:xfrm rot="3996035" flipH="1">
            <a:off x="8554597" y="4131125"/>
            <a:ext cx="1006996" cy="1085424"/>
          </a:xfrm>
          <a:prstGeom prst="rect">
            <a:avLst/>
          </a:prstGeom>
          <a:noFill/>
          <a:ln>
            <a:noFill/>
          </a:ln>
        </p:spPr>
      </p:pic>
      <p:pic>
        <p:nvPicPr>
          <p:cNvPr id="75" name="Google Shape;75;p4"/>
          <p:cNvPicPr preferRelativeResize="0"/>
          <p:nvPr/>
        </p:nvPicPr>
        <p:blipFill>
          <a:blip r:embed="rId10">
            <a:alphaModFix/>
          </a:blip>
          <a:stretch>
            <a:fillRect/>
          </a:stretch>
        </p:blipFill>
        <p:spPr>
          <a:xfrm rot="7597610" flipH="1">
            <a:off x="8472948" y="3578517"/>
            <a:ext cx="1103845" cy="79123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7_1">
    <p:spTree>
      <p:nvGrpSpPr>
        <p:cNvPr id="1" name="Shape 564"/>
        <p:cNvGrpSpPr/>
        <p:nvPr/>
      </p:nvGrpSpPr>
      <p:grpSpPr>
        <a:xfrm>
          <a:off x="0" y="0"/>
          <a:ext cx="0" cy="0"/>
          <a:chOff x="0" y="0"/>
          <a:chExt cx="0" cy="0"/>
        </a:xfrm>
      </p:grpSpPr>
      <p:sp>
        <p:nvSpPr>
          <p:cNvPr id="565" name="Google Shape;565;p31"/>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6" name="Google Shape;566;p31"/>
          <p:cNvSpPr txBox="1">
            <a:spLocks noGrp="1"/>
          </p:cNvSpPr>
          <p:nvPr>
            <p:ph type="subTitle" idx="1"/>
          </p:nvPr>
        </p:nvSpPr>
        <p:spPr>
          <a:xfrm>
            <a:off x="989425" y="3494562"/>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67" name="Google Shape;567;p31"/>
          <p:cNvSpPr txBox="1">
            <a:spLocks noGrp="1"/>
          </p:cNvSpPr>
          <p:nvPr>
            <p:ph type="subTitle" idx="2"/>
          </p:nvPr>
        </p:nvSpPr>
        <p:spPr>
          <a:xfrm>
            <a:off x="6301327" y="3494562"/>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68" name="Google Shape;568;p31"/>
          <p:cNvSpPr txBox="1">
            <a:spLocks noGrp="1"/>
          </p:cNvSpPr>
          <p:nvPr>
            <p:ph type="subTitle" idx="3"/>
          </p:nvPr>
        </p:nvSpPr>
        <p:spPr>
          <a:xfrm>
            <a:off x="3645376" y="3494562"/>
            <a:ext cx="1859700" cy="5373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69" name="Google Shape;569;p31"/>
          <p:cNvSpPr txBox="1">
            <a:spLocks noGrp="1"/>
          </p:cNvSpPr>
          <p:nvPr>
            <p:ph type="subTitle" idx="4"/>
          </p:nvPr>
        </p:nvSpPr>
        <p:spPr>
          <a:xfrm>
            <a:off x="989413"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0" name="Google Shape;570;p31"/>
          <p:cNvSpPr txBox="1">
            <a:spLocks noGrp="1"/>
          </p:cNvSpPr>
          <p:nvPr>
            <p:ph type="subTitle" idx="5"/>
          </p:nvPr>
        </p:nvSpPr>
        <p:spPr>
          <a:xfrm>
            <a:off x="3645363"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31"/>
          <p:cNvSpPr txBox="1">
            <a:spLocks noGrp="1"/>
          </p:cNvSpPr>
          <p:nvPr>
            <p:ph type="subTitle" idx="6"/>
          </p:nvPr>
        </p:nvSpPr>
        <p:spPr>
          <a:xfrm>
            <a:off x="6301312" y="3150375"/>
            <a:ext cx="1859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72" name="Google Shape;572;p31"/>
          <p:cNvPicPr preferRelativeResize="0"/>
          <p:nvPr/>
        </p:nvPicPr>
        <p:blipFill>
          <a:blip r:embed="rId2">
            <a:alphaModFix/>
          </a:blip>
          <a:stretch>
            <a:fillRect/>
          </a:stretch>
        </p:blipFill>
        <p:spPr>
          <a:xfrm rot="5400000">
            <a:off x="1552415" y="4653461"/>
            <a:ext cx="1136148" cy="604699"/>
          </a:xfrm>
          <a:prstGeom prst="rect">
            <a:avLst/>
          </a:prstGeom>
          <a:noFill/>
          <a:ln>
            <a:noFill/>
          </a:ln>
        </p:spPr>
      </p:pic>
      <p:pic>
        <p:nvPicPr>
          <p:cNvPr id="573" name="Google Shape;573;p31"/>
          <p:cNvPicPr preferRelativeResize="0"/>
          <p:nvPr/>
        </p:nvPicPr>
        <p:blipFill>
          <a:blip r:embed="rId3">
            <a:alphaModFix/>
          </a:blip>
          <a:stretch>
            <a:fillRect/>
          </a:stretch>
        </p:blipFill>
        <p:spPr>
          <a:xfrm rot="10157808">
            <a:off x="2243161" y="4463089"/>
            <a:ext cx="1007001" cy="1085420"/>
          </a:xfrm>
          <a:prstGeom prst="rect">
            <a:avLst/>
          </a:prstGeom>
          <a:noFill/>
          <a:ln>
            <a:noFill/>
          </a:ln>
        </p:spPr>
      </p:pic>
      <p:pic>
        <p:nvPicPr>
          <p:cNvPr id="574" name="Google Shape;574;p31"/>
          <p:cNvPicPr preferRelativeResize="0"/>
          <p:nvPr/>
        </p:nvPicPr>
        <p:blipFill>
          <a:blip r:embed="rId4">
            <a:alphaModFix/>
          </a:blip>
          <a:stretch>
            <a:fillRect/>
          </a:stretch>
        </p:blipFill>
        <p:spPr>
          <a:xfrm rot="5400000" flipH="1">
            <a:off x="4238276" y="4300425"/>
            <a:ext cx="1393925" cy="1020249"/>
          </a:xfrm>
          <a:prstGeom prst="rect">
            <a:avLst/>
          </a:prstGeom>
          <a:noFill/>
          <a:ln>
            <a:noFill/>
          </a:ln>
        </p:spPr>
      </p:pic>
      <p:pic>
        <p:nvPicPr>
          <p:cNvPr id="575" name="Google Shape;575;p31"/>
          <p:cNvPicPr preferRelativeResize="0"/>
          <p:nvPr/>
        </p:nvPicPr>
        <p:blipFill>
          <a:blip r:embed="rId5">
            <a:alphaModFix/>
          </a:blip>
          <a:stretch>
            <a:fillRect/>
          </a:stretch>
        </p:blipFill>
        <p:spPr>
          <a:xfrm rot="5400000">
            <a:off x="128023" y="4415511"/>
            <a:ext cx="1170176" cy="977051"/>
          </a:xfrm>
          <a:prstGeom prst="rect">
            <a:avLst/>
          </a:prstGeom>
          <a:noFill/>
          <a:ln>
            <a:noFill/>
          </a:ln>
        </p:spPr>
      </p:pic>
      <p:pic>
        <p:nvPicPr>
          <p:cNvPr id="576" name="Google Shape;576;p31"/>
          <p:cNvPicPr preferRelativeResize="0"/>
          <p:nvPr/>
        </p:nvPicPr>
        <p:blipFill>
          <a:blip r:embed="rId6">
            <a:alphaModFix/>
          </a:blip>
          <a:stretch>
            <a:fillRect/>
          </a:stretch>
        </p:blipFill>
        <p:spPr>
          <a:xfrm rot="5400000">
            <a:off x="3705427" y="4671423"/>
            <a:ext cx="931748" cy="668776"/>
          </a:xfrm>
          <a:prstGeom prst="rect">
            <a:avLst/>
          </a:prstGeom>
          <a:noFill/>
          <a:ln>
            <a:noFill/>
          </a:ln>
        </p:spPr>
      </p:pic>
      <p:pic>
        <p:nvPicPr>
          <p:cNvPr id="577" name="Google Shape;577;p31"/>
          <p:cNvPicPr preferRelativeResize="0"/>
          <p:nvPr/>
        </p:nvPicPr>
        <p:blipFill>
          <a:blip r:embed="rId7">
            <a:alphaModFix/>
          </a:blip>
          <a:stretch>
            <a:fillRect/>
          </a:stretch>
        </p:blipFill>
        <p:spPr>
          <a:xfrm rot="-9966542">
            <a:off x="1073935" y="4428529"/>
            <a:ext cx="1074565" cy="791232"/>
          </a:xfrm>
          <a:prstGeom prst="rect">
            <a:avLst/>
          </a:prstGeom>
          <a:noFill/>
          <a:ln>
            <a:noFill/>
          </a:ln>
        </p:spPr>
      </p:pic>
      <p:pic>
        <p:nvPicPr>
          <p:cNvPr id="578" name="Google Shape;578;p31"/>
          <p:cNvPicPr preferRelativeResize="0"/>
          <p:nvPr/>
        </p:nvPicPr>
        <p:blipFill>
          <a:blip r:embed="rId8">
            <a:alphaModFix/>
          </a:blip>
          <a:stretch>
            <a:fillRect/>
          </a:stretch>
        </p:blipFill>
        <p:spPr>
          <a:xfrm rot="4342382">
            <a:off x="-341292" y="3927777"/>
            <a:ext cx="1103844" cy="791232"/>
          </a:xfrm>
          <a:prstGeom prst="rect">
            <a:avLst/>
          </a:prstGeom>
          <a:noFill/>
          <a:ln>
            <a:noFill/>
          </a:ln>
        </p:spPr>
      </p:pic>
      <p:pic>
        <p:nvPicPr>
          <p:cNvPr id="579" name="Google Shape;579;p31"/>
          <p:cNvPicPr preferRelativeResize="0"/>
          <p:nvPr/>
        </p:nvPicPr>
        <p:blipFill>
          <a:blip r:embed="rId6">
            <a:alphaModFix/>
          </a:blip>
          <a:stretch>
            <a:fillRect/>
          </a:stretch>
        </p:blipFill>
        <p:spPr>
          <a:xfrm rot="10434840">
            <a:off x="3148848" y="4268985"/>
            <a:ext cx="931751" cy="668775"/>
          </a:xfrm>
          <a:prstGeom prst="rect">
            <a:avLst/>
          </a:prstGeom>
          <a:noFill/>
          <a:ln>
            <a:noFill/>
          </a:ln>
        </p:spPr>
      </p:pic>
      <p:pic>
        <p:nvPicPr>
          <p:cNvPr id="580" name="Google Shape;580;p31"/>
          <p:cNvPicPr preferRelativeResize="0"/>
          <p:nvPr/>
        </p:nvPicPr>
        <p:blipFill>
          <a:blip r:embed="rId2">
            <a:alphaModFix/>
          </a:blip>
          <a:stretch>
            <a:fillRect/>
          </a:stretch>
        </p:blipFill>
        <p:spPr>
          <a:xfrm rot="2873067">
            <a:off x="6845791" y="4761298"/>
            <a:ext cx="1136148" cy="604698"/>
          </a:xfrm>
          <a:prstGeom prst="rect">
            <a:avLst/>
          </a:prstGeom>
          <a:noFill/>
          <a:ln>
            <a:noFill/>
          </a:ln>
        </p:spPr>
      </p:pic>
      <p:pic>
        <p:nvPicPr>
          <p:cNvPr id="581" name="Google Shape;581;p31"/>
          <p:cNvPicPr preferRelativeResize="0"/>
          <p:nvPr/>
        </p:nvPicPr>
        <p:blipFill>
          <a:blip r:embed="rId3">
            <a:alphaModFix/>
          </a:blip>
          <a:stretch>
            <a:fillRect/>
          </a:stretch>
        </p:blipFill>
        <p:spPr>
          <a:xfrm rot="3912877">
            <a:off x="6070297" y="4520939"/>
            <a:ext cx="1007003" cy="1085420"/>
          </a:xfrm>
          <a:prstGeom prst="rect">
            <a:avLst/>
          </a:prstGeom>
          <a:noFill/>
          <a:ln>
            <a:noFill/>
          </a:ln>
        </p:spPr>
      </p:pic>
      <p:pic>
        <p:nvPicPr>
          <p:cNvPr id="582" name="Google Shape;582;p31"/>
          <p:cNvPicPr preferRelativeResize="0"/>
          <p:nvPr/>
        </p:nvPicPr>
        <p:blipFill>
          <a:blip r:embed="rId5">
            <a:alphaModFix/>
          </a:blip>
          <a:stretch>
            <a:fillRect/>
          </a:stretch>
        </p:blipFill>
        <p:spPr>
          <a:xfrm rot="5400000">
            <a:off x="5087573" y="4415511"/>
            <a:ext cx="1170176" cy="977051"/>
          </a:xfrm>
          <a:prstGeom prst="rect">
            <a:avLst/>
          </a:prstGeom>
          <a:noFill/>
          <a:ln>
            <a:noFill/>
          </a:ln>
        </p:spPr>
      </p:pic>
      <p:pic>
        <p:nvPicPr>
          <p:cNvPr id="583" name="Google Shape;583;p31"/>
          <p:cNvPicPr preferRelativeResize="0"/>
          <p:nvPr/>
        </p:nvPicPr>
        <p:blipFill>
          <a:blip r:embed="rId7">
            <a:alphaModFix/>
          </a:blip>
          <a:stretch>
            <a:fillRect/>
          </a:stretch>
        </p:blipFill>
        <p:spPr>
          <a:xfrm rot="-7173872">
            <a:off x="7385221" y="4610187"/>
            <a:ext cx="1074570" cy="791236"/>
          </a:xfrm>
          <a:prstGeom prst="rect">
            <a:avLst/>
          </a:prstGeom>
          <a:noFill/>
          <a:ln>
            <a:noFill/>
          </a:ln>
        </p:spPr>
      </p:pic>
      <p:pic>
        <p:nvPicPr>
          <p:cNvPr id="584" name="Google Shape;584;p31"/>
          <p:cNvPicPr preferRelativeResize="0"/>
          <p:nvPr/>
        </p:nvPicPr>
        <p:blipFill>
          <a:blip r:embed="rId8">
            <a:alphaModFix/>
          </a:blip>
          <a:stretch>
            <a:fillRect/>
          </a:stretch>
        </p:blipFill>
        <p:spPr>
          <a:xfrm rot="1512973">
            <a:off x="8119056" y="4483003"/>
            <a:ext cx="1103845" cy="791233"/>
          </a:xfrm>
          <a:prstGeom prst="rect">
            <a:avLst/>
          </a:prstGeom>
          <a:noFill/>
          <a:ln>
            <a:noFill/>
          </a:ln>
        </p:spPr>
      </p:pic>
      <p:pic>
        <p:nvPicPr>
          <p:cNvPr id="585" name="Google Shape;585;p31"/>
          <p:cNvPicPr preferRelativeResize="0"/>
          <p:nvPr/>
        </p:nvPicPr>
        <p:blipFill>
          <a:blip r:embed="rId9">
            <a:alphaModFix/>
          </a:blip>
          <a:stretch>
            <a:fillRect/>
          </a:stretch>
        </p:blipFill>
        <p:spPr>
          <a:xfrm>
            <a:off x="8395652" y="3792324"/>
            <a:ext cx="1255199" cy="10621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1">
  <p:cSld name="CUSTOM_10_1">
    <p:spTree>
      <p:nvGrpSpPr>
        <p:cNvPr id="1" name="Shape 586"/>
        <p:cNvGrpSpPr/>
        <p:nvPr/>
      </p:nvGrpSpPr>
      <p:grpSpPr>
        <a:xfrm>
          <a:off x="0" y="0"/>
          <a:ext cx="0" cy="0"/>
          <a:chOff x="0" y="0"/>
          <a:chExt cx="0" cy="0"/>
        </a:xfrm>
      </p:grpSpPr>
      <p:pic>
        <p:nvPicPr>
          <p:cNvPr id="587" name="Google Shape;587;p32"/>
          <p:cNvPicPr preferRelativeResize="0"/>
          <p:nvPr/>
        </p:nvPicPr>
        <p:blipFill>
          <a:blip r:embed="rId2">
            <a:alphaModFix/>
          </a:blip>
          <a:stretch>
            <a:fillRect/>
          </a:stretch>
        </p:blipFill>
        <p:spPr>
          <a:xfrm rot="2243888">
            <a:off x="-135234" y="3056059"/>
            <a:ext cx="1359744" cy="723696"/>
          </a:xfrm>
          <a:prstGeom prst="rect">
            <a:avLst/>
          </a:prstGeom>
          <a:noFill/>
          <a:ln>
            <a:noFill/>
          </a:ln>
        </p:spPr>
      </p:pic>
      <p:pic>
        <p:nvPicPr>
          <p:cNvPr id="588" name="Google Shape;588;p32"/>
          <p:cNvPicPr preferRelativeResize="0"/>
          <p:nvPr/>
        </p:nvPicPr>
        <p:blipFill>
          <a:blip r:embed="rId3">
            <a:alphaModFix/>
          </a:blip>
          <a:stretch>
            <a:fillRect/>
          </a:stretch>
        </p:blipFill>
        <p:spPr>
          <a:xfrm>
            <a:off x="8317699" y="648749"/>
            <a:ext cx="1106826" cy="484225"/>
          </a:xfrm>
          <a:prstGeom prst="rect">
            <a:avLst/>
          </a:prstGeom>
          <a:noFill/>
          <a:ln>
            <a:noFill/>
          </a:ln>
        </p:spPr>
      </p:pic>
      <p:pic>
        <p:nvPicPr>
          <p:cNvPr id="589" name="Google Shape;589;p32"/>
          <p:cNvPicPr preferRelativeResize="0"/>
          <p:nvPr/>
        </p:nvPicPr>
        <p:blipFill>
          <a:blip r:embed="rId4">
            <a:alphaModFix/>
          </a:blip>
          <a:stretch>
            <a:fillRect/>
          </a:stretch>
        </p:blipFill>
        <p:spPr>
          <a:xfrm>
            <a:off x="7986164" y="9"/>
            <a:ext cx="998263" cy="791234"/>
          </a:xfrm>
          <a:prstGeom prst="rect">
            <a:avLst/>
          </a:prstGeom>
          <a:noFill/>
          <a:ln>
            <a:noFill/>
          </a:ln>
        </p:spPr>
      </p:pic>
      <p:pic>
        <p:nvPicPr>
          <p:cNvPr id="590" name="Google Shape;590;p32"/>
          <p:cNvPicPr preferRelativeResize="0"/>
          <p:nvPr/>
        </p:nvPicPr>
        <p:blipFill>
          <a:blip r:embed="rId5">
            <a:alphaModFix/>
          </a:blip>
          <a:stretch>
            <a:fillRect/>
          </a:stretch>
        </p:blipFill>
        <p:spPr>
          <a:xfrm>
            <a:off x="8003752" y="1132974"/>
            <a:ext cx="1255199" cy="1062125"/>
          </a:xfrm>
          <a:prstGeom prst="rect">
            <a:avLst/>
          </a:prstGeom>
          <a:noFill/>
          <a:ln>
            <a:noFill/>
          </a:ln>
        </p:spPr>
      </p:pic>
      <p:pic>
        <p:nvPicPr>
          <p:cNvPr id="591" name="Google Shape;591;p32"/>
          <p:cNvPicPr preferRelativeResize="0"/>
          <p:nvPr/>
        </p:nvPicPr>
        <p:blipFill>
          <a:blip r:embed="rId6">
            <a:alphaModFix/>
          </a:blip>
          <a:stretch>
            <a:fillRect/>
          </a:stretch>
        </p:blipFill>
        <p:spPr>
          <a:xfrm rot="2324980">
            <a:off x="291176" y="2402873"/>
            <a:ext cx="1075684" cy="791234"/>
          </a:xfrm>
          <a:prstGeom prst="rect">
            <a:avLst/>
          </a:prstGeom>
          <a:noFill/>
          <a:ln>
            <a:noFill/>
          </a:ln>
        </p:spPr>
      </p:pic>
      <p:pic>
        <p:nvPicPr>
          <p:cNvPr id="592" name="Google Shape;592;p32"/>
          <p:cNvPicPr preferRelativeResize="0"/>
          <p:nvPr/>
        </p:nvPicPr>
        <p:blipFill>
          <a:blip r:embed="rId7">
            <a:alphaModFix/>
          </a:blip>
          <a:stretch>
            <a:fillRect/>
          </a:stretch>
        </p:blipFill>
        <p:spPr>
          <a:xfrm>
            <a:off x="8136998" y="3938974"/>
            <a:ext cx="1007000" cy="1085425"/>
          </a:xfrm>
          <a:prstGeom prst="rect">
            <a:avLst/>
          </a:prstGeom>
          <a:noFill/>
          <a:ln>
            <a:noFill/>
          </a:ln>
        </p:spPr>
      </p:pic>
      <p:pic>
        <p:nvPicPr>
          <p:cNvPr id="593" name="Google Shape;593;p32"/>
          <p:cNvPicPr preferRelativeResize="0"/>
          <p:nvPr/>
        </p:nvPicPr>
        <p:blipFill>
          <a:blip r:embed="rId8">
            <a:alphaModFix/>
          </a:blip>
          <a:stretch>
            <a:fillRect/>
          </a:stretch>
        </p:blipFill>
        <p:spPr>
          <a:xfrm>
            <a:off x="161934" y="1065087"/>
            <a:ext cx="1102341" cy="791235"/>
          </a:xfrm>
          <a:prstGeom prst="rect">
            <a:avLst/>
          </a:prstGeom>
          <a:noFill/>
          <a:ln>
            <a:noFill/>
          </a:ln>
        </p:spPr>
      </p:pic>
      <p:pic>
        <p:nvPicPr>
          <p:cNvPr id="594" name="Google Shape;594;p32"/>
          <p:cNvPicPr preferRelativeResize="0"/>
          <p:nvPr/>
        </p:nvPicPr>
        <p:blipFill>
          <a:blip r:embed="rId9">
            <a:alphaModFix/>
          </a:blip>
          <a:stretch>
            <a:fillRect/>
          </a:stretch>
        </p:blipFill>
        <p:spPr>
          <a:xfrm>
            <a:off x="0" y="-2713"/>
            <a:ext cx="1474130" cy="1085424"/>
          </a:xfrm>
          <a:prstGeom prst="rect">
            <a:avLst/>
          </a:prstGeom>
          <a:noFill/>
          <a:ln>
            <a:noFill/>
          </a:ln>
        </p:spPr>
      </p:pic>
      <p:pic>
        <p:nvPicPr>
          <p:cNvPr id="595" name="Google Shape;595;p32"/>
          <p:cNvPicPr preferRelativeResize="0"/>
          <p:nvPr/>
        </p:nvPicPr>
        <p:blipFill>
          <a:blip r:embed="rId5">
            <a:alphaModFix/>
          </a:blip>
          <a:stretch>
            <a:fillRect/>
          </a:stretch>
        </p:blipFill>
        <p:spPr>
          <a:xfrm rot="8588345">
            <a:off x="7893276" y="1947225"/>
            <a:ext cx="1255200" cy="1062124"/>
          </a:xfrm>
          <a:prstGeom prst="rect">
            <a:avLst/>
          </a:prstGeom>
          <a:noFill/>
          <a:ln>
            <a:noFill/>
          </a:ln>
        </p:spPr>
      </p:pic>
      <p:pic>
        <p:nvPicPr>
          <p:cNvPr id="596" name="Google Shape;596;p32"/>
          <p:cNvPicPr preferRelativeResize="0"/>
          <p:nvPr/>
        </p:nvPicPr>
        <p:blipFill>
          <a:blip r:embed="rId10">
            <a:alphaModFix/>
          </a:blip>
          <a:stretch>
            <a:fillRect/>
          </a:stretch>
        </p:blipFill>
        <p:spPr>
          <a:xfrm rot="-1605965">
            <a:off x="40102" y="3999875"/>
            <a:ext cx="1393925" cy="1020249"/>
          </a:xfrm>
          <a:prstGeom prst="rect">
            <a:avLst/>
          </a:prstGeom>
          <a:noFill/>
          <a:ln>
            <a:noFill/>
          </a:ln>
        </p:spPr>
      </p:pic>
      <p:pic>
        <p:nvPicPr>
          <p:cNvPr id="597" name="Google Shape;597;p32"/>
          <p:cNvPicPr preferRelativeResize="0"/>
          <p:nvPr/>
        </p:nvPicPr>
        <p:blipFill>
          <a:blip r:embed="rId11">
            <a:alphaModFix/>
          </a:blip>
          <a:stretch>
            <a:fillRect/>
          </a:stretch>
        </p:blipFill>
        <p:spPr>
          <a:xfrm>
            <a:off x="8317712" y="3219976"/>
            <a:ext cx="1170176" cy="977051"/>
          </a:xfrm>
          <a:prstGeom prst="rect">
            <a:avLst/>
          </a:prstGeom>
          <a:noFill/>
          <a:ln>
            <a:noFill/>
          </a:ln>
        </p:spPr>
      </p:pic>
      <p:sp>
        <p:nvSpPr>
          <p:cNvPr id="598" name="Google Shape;598;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99" name="Google Shape;599;p32"/>
          <p:cNvSpPr txBox="1">
            <a:spLocks noGrp="1"/>
          </p:cNvSpPr>
          <p:nvPr>
            <p:ph type="subTitle" idx="1"/>
          </p:nvPr>
        </p:nvSpPr>
        <p:spPr>
          <a:xfrm>
            <a:off x="2014342" y="2282563"/>
            <a:ext cx="21207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0" name="Google Shape;600;p32"/>
          <p:cNvSpPr txBox="1">
            <a:spLocks noGrp="1"/>
          </p:cNvSpPr>
          <p:nvPr>
            <p:ph type="subTitle" idx="2"/>
          </p:nvPr>
        </p:nvSpPr>
        <p:spPr>
          <a:xfrm>
            <a:off x="5009053" y="2282563"/>
            <a:ext cx="2120700" cy="555900"/>
          </a:xfrm>
          <a:prstGeom prst="rect">
            <a:avLst/>
          </a:prstGeom>
        </p:spPr>
        <p:txBody>
          <a:bodyPr spcFirstLastPara="1" wrap="square" lIns="91425" tIns="91425" rIns="91425" bIns="91425" anchor="t" anchorCtr="0">
            <a:noAutofit/>
          </a:bodyPr>
          <a:lstStyle>
            <a:lvl1pPr marR="1642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1" name="Google Shape;601;p32"/>
          <p:cNvSpPr txBox="1">
            <a:spLocks noGrp="1"/>
          </p:cNvSpPr>
          <p:nvPr>
            <p:ph type="subTitle" idx="3"/>
          </p:nvPr>
        </p:nvSpPr>
        <p:spPr>
          <a:xfrm>
            <a:off x="2014250" y="3843989"/>
            <a:ext cx="21207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2" name="Google Shape;602;p32"/>
          <p:cNvSpPr txBox="1">
            <a:spLocks noGrp="1"/>
          </p:cNvSpPr>
          <p:nvPr>
            <p:ph type="subTitle" idx="4"/>
          </p:nvPr>
        </p:nvSpPr>
        <p:spPr>
          <a:xfrm>
            <a:off x="5008925" y="3843989"/>
            <a:ext cx="2120700" cy="555900"/>
          </a:xfrm>
          <a:prstGeom prst="rect">
            <a:avLst/>
          </a:prstGeom>
        </p:spPr>
        <p:txBody>
          <a:bodyPr spcFirstLastPara="1" wrap="square" lIns="91425" tIns="91425" rIns="91425" bIns="91425" anchor="t" anchorCtr="0">
            <a:noAutofit/>
          </a:bodyPr>
          <a:lstStyle>
            <a:lvl1pPr marR="7357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3" name="Google Shape;603;p32"/>
          <p:cNvSpPr txBox="1">
            <a:spLocks noGrp="1"/>
          </p:cNvSpPr>
          <p:nvPr>
            <p:ph type="subTitle" idx="5"/>
          </p:nvPr>
        </p:nvSpPr>
        <p:spPr>
          <a:xfrm>
            <a:off x="2014200" y="1930481"/>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4" name="Google Shape;604;p32"/>
          <p:cNvSpPr txBox="1">
            <a:spLocks noGrp="1"/>
          </p:cNvSpPr>
          <p:nvPr>
            <p:ph type="subTitle" idx="6"/>
          </p:nvPr>
        </p:nvSpPr>
        <p:spPr>
          <a:xfrm>
            <a:off x="5008846" y="1930481"/>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32"/>
          <p:cNvSpPr txBox="1">
            <a:spLocks noGrp="1"/>
          </p:cNvSpPr>
          <p:nvPr>
            <p:ph type="subTitle" idx="7"/>
          </p:nvPr>
        </p:nvSpPr>
        <p:spPr>
          <a:xfrm>
            <a:off x="2014200" y="3478856"/>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32"/>
          <p:cNvSpPr txBox="1">
            <a:spLocks noGrp="1"/>
          </p:cNvSpPr>
          <p:nvPr>
            <p:ph type="subTitle" idx="8"/>
          </p:nvPr>
        </p:nvSpPr>
        <p:spPr>
          <a:xfrm>
            <a:off x="5008846" y="3478856"/>
            <a:ext cx="2120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1">
  <p:cSld name="CUSTOM_1_1_1">
    <p:spTree>
      <p:nvGrpSpPr>
        <p:cNvPr id="1" name="Shape 607"/>
        <p:cNvGrpSpPr/>
        <p:nvPr/>
      </p:nvGrpSpPr>
      <p:grpSpPr>
        <a:xfrm>
          <a:off x="0" y="0"/>
          <a:ext cx="0" cy="0"/>
          <a:chOff x="0" y="0"/>
          <a:chExt cx="0" cy="0"/>
        </a:xfrm>
      </p:grpSpPr>
      <p:pic>
        <p:nvPicPr>
          <p:cNvPr id="608" name="Google Shape;608;p33"/>
          <p:cNvPicPr preferRelativeResize="0"/>
          <p:nvPr/>
        </p:nvPicPr>
        <p:blipFill>
          <a:blip r:embed="rId2">
            <a:alphaModFix/>
          </a:blip>
          <a:stretch>
            <a:fillRect/>
          </a:stretch>
        </p:blipFill>
        <p:spPr>
          <a:xfrm rot="-9899996">
            <a:off x="-312727" y="716874"/>
            <a:ext cx="1106827" cy="484225"/>
          </a:xfrm>
          <a:prstGeom prst="rect">
            <a:avLst/>
          </a:prstGeom>
          <a:noFill/>
          <a:ln>
            <a:noFill/>
          </a:ln>
        </p:spPr>
      </p:pic>
      <p:pic>
        <p:nvPicPr>
          <p:cNvPr id="609" name="Google Shape;609;p33"/>
          <p:cNvPicPr preferRelativeResize="0"/>
          <p:nvPr/>
        </p:nvPicPr>
        <p:blipFill>
          <a:blip r:embed="rId3">
            <a:alphaModFix/>
          </a:blip>
          <a:stretch>
            <a:fillRect/>
          </a:stretch>
        </p:blipFill>
        <p:spPr>
          <a:xfrm>
            <a:off x="-64711" y="-87166"/>
            <a:ext cx="998263" cy="791234"/>
          </a:xfrm>
          <a:prstGeom prst="rect">
            <a:avLst/>
          </a:prstGeom>
          <a:noFill/>
          <a:ln>
            <a:noFill/>
          </a:ln>
        </p:spPr>
      </p:pic>
      <p:pic>
        <p:nvPicPr>
          <p:cNvPr id="610" name="Google Shape;610;p33"/>
          <p:cNvPicPr preferRelativeResize="0"/>
          <p:nvPr/>
        </p:nvPicPr>
        <p:blipFill>
          <a:blip r:embed="rId4">
            <a:alphaModFix/>
          </a:blip>
          <a:stretch>
            <a:fillRect/>
          </a:stretch>
        </p:blipFill>
        <p:spPr>
          <a:xfrm rot="-619062">
            <a:off x="-111359" y="1177410"/>
            <a:ext cx="1091571" cy="923656"/>
          </a:xfrm>
          <a:prstGeom prst="rect">
            <a:avLst/>
          </a:prstGeom>
          <a:noFill/>
          <a:ln>
            <a:noFill/>
          </a:ln>
        </p:spPr>
      </p:pic>
      <p:pic>
        <p:nvPicPr>
          <p:cNvPr id="611" name="Google Shape;611;p33"/>
          <p:cNvPicPr preferRelativeResize="0"/>
          <p:nvPr/>
        </p:nvPicPr>
        <p:blipFill>
          <a:blip r:embed="rId5">
            <a:alphaModFix/>
          </a:blip>
          <a:stretch>
            <a:fillRect/>
          </a:stretch>
        </p:blipFill>
        <p:spPr>
          <a:xfrm>
            <a:off x="-2" y="3707349"/>
            <a:ext cx="1007000" cy="1085425"/>
          </a:xfrm>
          <a:prstGeom prst="rect">
            <a:avLst/>
          </a:prstGeom>
          <a:noFill/>
          <a:ln>
            <a:noFill/>
          </a:ln>
        </p:spPr>
      </p:pic>
      <p:pic>
        <p:nvPicPr>
          <p:cNvPr id="612" name="Google Shape;612;p33"/>
          <p:cNvPicPr preferRelativeResize="0"/>
          <p:nvPr/>
        </p:nvPicPr>
        <p:blipFill>
          <a:blip r:embed="rId4">
            <a:alphaModFix/>
          </a:blip>
          <a:stretch>
            <a:fillRect/>
          </a:stretch>
        </p:blipFill>
        <p:spPr>
          <a:xfrm rot="5554480">
            <a:off x="-416422" y="1934117"/>
            <a:ext cx="1091559" cy="923664"/>
          </a:xfrm>
          <a:prstGeom prst="rect">
            <a:avLst/>
          </a:prstGeom>
          <a:noFill/>
          <a:ln>
            <a:noFill/>
          </a:ln>
        </p:spPr>
      </p:pic>
      <p:pic>
        <p:nvPicPr>
          <p:cNvPr id="613" name="Google Shape;613;p33"/>
          <p:cNvPicPr preferRelativeResize="0"/>
          <p:nvPr/>
        </p:nvPicPr>
        <p:blipFill>
          <a:blip r:embed="rId6">
            <a:alphaModFix/>
          </a:blip>
          <a:stretch>
            <a:fillRect/>
          </a:stretch>
        </p:blipFill>
        <p:spPr>
          <a:xfrm>
            <a:off x="-292338" y="2961926"/>
            <a:ext cx="1170176" cy="977051"/>
          </a:xfrm>
          <a:prstGeom prst="rect">
            <a:avLst/>
          </a:prstGeom>
          <a:noFill/>
          <a:ln>
            <a:noFill/>
          </a:ln>
        </p:spPr>
      </p:pic>
      <p:pic>
        <p:nvPicPr>
          <p:cNvPr id="614" name="Google Shape;614;p33"/>
          <p:cNvPicPr preferRelativeResize="0"/>
          <p:nvPr/>
        </p:nvPicPr>
        <p:blipFill>
          <a:blip r:embed="rId7">
            <a:alphaModFix/>
          </a:blip>
          <a:stretch>
            <a:fillRect/>
          </a:stretch>
        </p:blipFill>
        <p:spPr>
          <a:xfrm>
            <a:off x="8605375" y="2935349"/>
            <a:ext cx="1136148" cy="604699"/>
          </a:xfrm>
          <a:prstGeom prst="rect">
            <a:avLst/>
          </a:prstGeom>
          <a:noFill/>
          <a:ln>
            <a:noFill/>
          </a:ln>
        </p:spPr>
      </p:pic>
      <p:pic>
        <p:nvPicPr>
          <p:cNvPr id="615" name="Google Shape;615;p33"/>
          <p:cNvPicPr preferRelativeResize="0"/>
          <p:nvPr/>
        </p:nvPicPr>
        <p:blipFill>
          <a:blip r:embed="rId3">
            <a:alphaModFix/>
          </a:blip>
          <a:stretch>
            <a:fillRect/>
          </a:stretch>
        </p:blipFill>
        <p:spPr>
          <a:xfrm>
            <a:off x="-64711" y="4657884"/>
            <a:ext cx="998263" cy="791234"/>
          </a:xfrm>
          <a:prstGeom prst="rect">
            <a:avLst/>
          </a:prstGeom>
          <a:noFill/>
          <a:ln>
            <a:noFill/>
          </a:ln>
        </p:spPr>
      </p:pic>
      <p:pic>
        <p:nvPicPr>
          <p:cNvPr id="616" name="Google Shape;616;p33"/>
          <p:cNvPicPr preferRelativeResize="0"/>
          <p:nvPr/>
        </p:nvPicPr>
        <p:blipFill>
          <a:blip r:embed="rId5">
            <a:alphaModFix/>
          </a:blip>
          <a:stretch>
            <a:fillRect/>
          </a:stretch>
        </p:blipFill>
        <p:spPr>
          <a:xfrm rot="8833373">
            <a:off x="8710823" y="2225514"/>
            <a:ext cx="1007000" cy="1085422"/>
          </a:xfrm>
          <a:prstGeom prst="rect">
            <a:avLst/>
          </a:prstGeom>
          <a:noFill/>
          <a:ln>
            <a:noFill/>
          </a:ln>
        </p:spPr>
      </p:pic>
      <p:pic>
        <p:nvPicPr>
          <p:cNvPr id="617" name="Google Shape;617;p33"/>
          <p:cNvPicPr preferRelativeResize="0"/>
          <p:nvPr/>
        </p:nvPicPr>
        <p:blipFill>
          <a:blip r:embed="rId8">
            <a:alphaModFix/>
          </a:blip>
          <a:stretch>
            <a:fillRect/>
          </a:stretch>
        </p:blipFill>
        <p:spPr>
          <a:xfrm flipH="1">
            <a:off x="8331226" y="-87175"/>
            <a:ext cx="1393925" cy="1020249"/>
          </a:xfrm>
          <a:prstGeom prst="rect">
            <a:avLst/>
          </a:prstGeom>
          <a:noFill/>
          <a:ln>
            <a:noFill/>
          </a:ln>
        </p:spPr>
      </p:pic>
      <p:pic>
        <p:nvPicPr>
          <p:cNvPr id="618" name="Google Shape;618;p33"/>
          <p:cNvPicPr preferRelativeResize="0"/>
          <p:nvPr/>
        </p:nvPicPr>
        <p:blipFill>
          <a:blip r:embed="rId6">
            <a:alphaModFix/>
          </a:blip>
          <a:stretch>
            <a:fillRect/>
          </a:stretch>
        </p:blipFill>
        <p:spPr>
          <a:xfrm>
            <a:off x="8343675" y="4114851"/>
            <a:ext cx="1170176" cy="977051"/>
          </a:xfrm>
          <a:prstGeom prst="rect">
            <a:avLst/>
          </a:prstGeom>
          <a:noFill/>
          <a:ln>
            <a:noFill/>
          </a:ln>
        </p:spPr>
      </p:pic>
      <p:pic>
        <p:nvPicPr>
          <p:cNvPr id="619" name="Google Shape;619;p33"/>
          <p:cNvPicPr preferRelativeResize="0"/>
          <p:nvPr/>
        </p:nvPicPr>
        <p:blipFill>
          <a:blip r:embed="rId9">
            <a:alphaModFix/>
          </a:blip>
          <a:stretch>
            <a:fillRect/>
          </a:stretch>
        </p:blipFill>
        <p:spPr>
          <a:xfrm>
            <a:off x="8655801" y="811624"/>
            <a:ext cx="931748" cy="668777"/>
          </a:xfrm>
          <a:prstGeom prst="rect">
            <a:avLst/>
          </a:prstGeom>
          <a:noFill/>
          <a:ln>
            <a:noFill/>
          </a:ln>
        </p:spPr>
      </p:pic>
      <p:pic>
        <p:nvPicPr>
          <p:cNvPr id="620" name="Google Shape;620;p33"/>
          <p:cNvPicPr preferRelativeResize="0"/>
          <p:nvPr/>
        </p:nvPicPr>
        <p:blipFill>
          <a:blip r:embed="rId10">
            <a:alphaModFix/>
          </a:blip>
          <a:stretch>
            <a:fillRect/>
          </a:stretch>
        </p:blipFill>
        <p:spPr>
          <a:xfrm rot="6233458">
            <a:off x="8504501" y="3351354"/>
            <a:ext cx="1074565" cy="791232"/>
          </a:xfrm>
          <a:prstGeom prst="rect">
            <a:avLst/>
          </a:prstGeom>
          <a:noFill/>
          <a:ln>
            <a:noFill/>
          </a:ln>
        </p:spPr>
      </p:pic>
      <p:pic>
        <p:nvPicPr>
          <p:cNvPr id="621" name="Google Shape;621;p33"/>
          <p:cNvPicPr preferRelativeResize="0"/>
          <p:nvPr/>
        </p:nvPicPr>
        <p:blipFill>
          <a:blip r:embed="rId11">
            <a:alphaModFix/>
          </a:blip>
          <a:stretch>
            <a:fillRect/>
          </a:stretch>
        </p:blipFill>
        <p:spPr>
          <a:xfrm>
            <a:off x="7808235" y="4603366"/>
            <a:ext cx="1103846" cy="791234"/>
          </a:xfrm>
          <a:prstGeom prst="rect">
            <a:avLst/>
          </a:prstGeom>
          <a:noFill/>
          <a:ln>
            <a:noFill/>
          </a:ln>
        </p:spPr>
      </p:pic>
      <p:pic>
        <p:nvPicPr>
          <p:cNvPr id="622" name="Google Shape;622;p33"/>
          <p:cNvPicPr preferRelativeResize="0"/>
          <p:nvPr/>
        </p:nvPicPr>
        <p:blipFill>
          <a:blip r:embed="rId9">
            <a:alphaModFix/>
          </a:blip>
          <a:stretch>
            <a:fillRect/>
          </a:stretch>
        </p:blipFill>
        <p:spPr>
          <a:xfrm rot="5034840">
            <a:off x="8259698" y="1599827"/>
            <a:ext cx="931751" cy="668775"/>
          </a:xfrm>
          <a:prstGeom prst="rect">
            <a:avLst/>
          </a:prstGeom>
          <a:noFill/>
          <a:ln>
            <a:noFill/>
          </a:ln>
        </p:spPr>
      </p:pic>
      <p:sp>
        <p:nvSpPr>
          <p:cNvPr id="623" name="Google Shape;623;p3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624" name="Google Shape;624;p33"/>
          <p:cNvSpPr txBox="1">
            <a:spLocks noGrp="1"/>
          </p:cNvSpPr>
          <p:nvPr>
            <p:ph type="subTitle" idx="1"/>
          </p:nvPr>
        </p:nvSpPr>
        <p:spPr>
          <a:xfrm>
            <a:off x="1031900" y="234337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5" name="Google Shape;625;p33"/>
          <p:cNvSpPr txBox="1">
            <a:spLocks noGrp="1"/>
          </p:cNvSpPr>
          <p:nvPr>
            <p:ph type="subTitle" idx="2"/>
          </p:nvPr>
        </p:nvSpPr>
        <p:spPr>
          <a:xfrm>
            <a:off x="3506695" y="234337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6" name="Google Shape;626;p33"/>
          <p:cNvSpPr txBox="1">
            <a:spLocks noGrp="1"/>
          </p:cNvSpPr>
          <p:nvPr>
            <p:ph type="subTitle" idx="3"/>
          </p:nvPr>
        </p:nvSpPr>
        <p:spPr>
          <a:xfrm>
            <a:off x="5981490" y="234337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7" name="Google Shape;627;p33"/>
          <p:cNvSpPr txBox="1">
            <a:spLocks noGrp="1"/>
          </p:cNvSpPr>
          <p:nvPr>
            <p:ph type="subTitle" idx="4"/>
          </p:nvPr>
        </p:nvSpPr>
        <p:spPr>
          <a:xfrm>
            <a:off x="1031900" y="380042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8" name="Google Shape;628;p33"/>
          <p:cNvSpPr txBox="1">
            <a:spLocks noGrp="1"/>
          </p:cNvSpPr>
          <p:nvPr>
            <p:ph type="subTitle" idx="5"/>
          </p:nvPr>
        </p:nvSpPr>
        <p:spPr>
          <a:xfrm>
            <a:off x="3506695" y="380042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9" name="Google Shape;629;p33"/>
          <p:cNvSpPr txBox="1">
            <a:spLocks noGrp="1"/>
          </p:cNvSpPr>
          <p:nvPr>
            <p:ph type="subTitle" idx="6"/>
          </p:nvPr>
        </p:nvSpPr>
        <p:spPr>
          <a:xfrm>
            <a:off x="5981490" y="3800425"/>
            <a:ext cx="21306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0" name="Google Shape;630;p33"/>
          <p:cNvSpPr txBox="1">
            <a:spLocks noGrp="1"/>
          </p:cNvSpPr>
          <p:nvPr>
            <p:ph type="subTitle" idx="7"/>
          </p:nvPr>
        </p:nvSpPr>
        <p:spPr>
          <a:xfrm>
            <a:off x="10319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1" name="Google Shape;631;p33"/>
          <p:cNvSpPr txBox="1">
            <a:spLocks noGrp="1"/>
          </p:cNvSpPr>
          <p:nvPr>
            <p:ph type="subTitle" idx="8"/>
          </p:nvPr>
        </p:nvSpPr>
        <p:spPr>
          <a:xfrm>
            <a:off x="3506700"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2" name="Google Shape;632;p33"/>
          <p:cNvSpPr txBox="1">
            <a:spLocks noGrp="1"/>
          </p:cNvSpPr>
          <p:nvPr>
            <p:ph type="subTitle" idx="9"/>
          </p:nvPr>
        </p:nvSpPr>
        <p:spPr>
          <a:xfrm>
            <a:off x="5981513" y="1991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3" name="Google Shape;633;p33"/>
          <p:cNvSpPr txBox="1">
            <a:spLocks noGrp="1"/>
          </p:cNvSpPr>
          <p:nvPr>
            <p:ph type="subTitle" idx="13"/>
          </p:nvPr>
        </p:nvSpPr>
        <p:spPr>
          <a:xfrm>
            <a:off x="1031900"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4" name="Google Shape;634;p33"/>
          <p:cNvSpPr txBox="1">
            <a:spLocks noGrp="1"/>
          </p:cNvSpPr>
          <p:nvPr>
            <p:ph type="subTitle" idx="14"/>
          </p:nvPr>
        </p:nvSpPr>
        <p:spPr>
          <a:xfrm>
            <a:off x="3506700"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33"/>
          <p:cNvSpPr txBox="1">
            <a:spLocks noGrp="1"/>
          </p:cNvSpPr>
          <p:nvPr>
            <p:ph type="subTitle" idx="15"/>
          </p:nvPr>
        </p:nvSpPr>
        <p:spPr>
          <a:xfrm>
            <a:off x="5981513" y="3443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636"/>
        <p:cNvGrpSpPr/>
        <p:nvPr/>
      </p:nvGrpSpPr>
      <p:grpSpPr>
        <a:xfrm>
          <a:off x="0" y="0"/>
          <a:ext cx="0" cy="0"/>
          <a:chOff x="0" y="0"/>
          <a:chExt cx="0" cy="0"/>
        </a:xfrm>
      </p:grpSpPr>
      <p:sp>
        <p:nvSpPr>
          <p:cNvPr id="637" name="Google Shape;637;p34"/>
          <p:cNvSpPr txBox="1">
            <a:spLocks noGrp="1"/>
          </p:cNvSpPr>
          <p:nvPr>
            <p:ph type="subTitle" idx="1"/>
          </p:nvPr>
        </p:nvSpPr>
        <p:spPr>
          <a:xfrm>
            <a:off x="4572000" y="1722575"/>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8" name="Google Shape;638;p34"/>
          <p:cNvSpPr txBox="1">
            <a:spLocks noGrp="1"/>
          </p:cNvSpPr>
          <p:nvPr>
            <p:ph type="ctrTitle"/>
          </p:nvPr>
        </p:nvSpPr>
        <p:spPr>
          <a:xfrm flipH="1">
            <a:off x="4578350" y="963275"/>
            <a:ext cx="3852000" cy="83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9" name="Google Shape;639;p34"/>
          <p:cNvSpPr txBox="1"/>
          <p:nvPr/>
        </p:nvSpPr>
        <p:spPr>
          <a:xfrm>
            <a:off x="4915251" y="3395382"/>
            <a:ext cx="31656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100">
                <a:solidFill>
                  <a:schemeClr val="dk1"/>
                </a:solidFill>
                <a:latin typeface="Lato"/>
                <a:ea typeface="Lato"/>
                <a:cs typeface="Lato"/>
                <a:sym typeface="Lato"/>
              </a:rPr>
              <a:t>CREDITS: This presentation template was created by </a:t>
            </a:r>
            <a:r>
              <a:rPr lang="en" sz="11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b="1">
                <a:solidFill>
                  <a:schemeClr val="dk1"/>
                </a:solidFill>
                <a:latin typeface="Lato"/>
                <a:ea typeface="Lato"/>
                <a:cs typeface="Lato"/>
                <a:sym typeface="Lato"/>
              </a:rPr>
              <a:t>,</a:t>
            </a:r>
            <a:r>
              <a:rPr lang="en" sz="1100">
                <a:solidFill>
                  <a:schemeClr val="dk1"/>
                </a:solidFill>
                <a:latin typeface="Lato"/>
                <a:ea typeface="Lato"/>
                <a:cs typeface="Lato"/>
                <a:sym typeface="Lato"/>
              </a:rPr>
              <a:t> and includes icons by </a:t>
            </a:r>
            <a:r>
              <a:rPr lang="en" sz="11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a:solidFill>
                  <a:schemeClr val="dk1"/>
                </a:solidFill>
                <a:latin typeface="Lato"/>
                <a:ea typeface="Lato"/>
                <a:cs typeface="Lato"/>
                <a:sym typeface="Lato"/>
              </a:rPr>
              <a:t>, and infographics &amp; images by </a:t>
            </a:r>
            <a:r>
              <a:rPr lang="en" sz="11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100">
                <a:solidFill>
                  <a:schemeClr val="dk1"/>
                </a:solidFill>
                <a:latin typeface="Lato"/>
                <a:ea typeface="Lato"/>
                <a:cs typeface="Lato"/>
                <a:sym typeface="Lato"/>
              </a:rPr>
              <a:t> </a:t>
            </a:r>
            <a:endParaRPr sz="1100">
              <a:solidFill>
                <a:schemeClr val="dk1"/>
              </a:solidFill>
              <a:latin typeface="Lato"/>
              <a:ea typeface="Lato"/>
              <a:cs typeface="Lato"/>
              <a:sym typeface="Lato"/>
            </a:endParaRPr>
          </a:p>
        </p:txBody>
      </p:sp>
      <p:pic>
        <p:nvPicPr>
          <p:cNvPr id="640" name="Google Shape;640;p34"/>
          <p:cNvPicPr preferRelativeResize="0"/>
          <p:nvPr/>
        </p:nvPicPr>
        <p:blipFill>
          <a:blip r:embed="rId5">
            <a:alphaModFix/>
          </a:blip>
          <a:stretch>
            <a:fillRect/>
          </a:stretch>
        </p:blipFill>
        <p:spPr>
          <a:xfrm>
            <a:off x="1038785" y="4234651"/>
            <a:ext cx="991652" cy="737448"/>
          </a:xfrm>
          <a:prstGeom prst="rect">
            <a:avLst/>
          </a:prstGeom>
          <a:noFill/>
          <a:ln>
            <a:noFill/>
          </a:ln>
        </p:spPr>
      </p:pic>
      <p:pic>
        <p:nvPicPr>
          <p:cNvPr id="641" name="Google Shape;641;p34"/>
          <p:cNvPicPr preferRelativeResize="0"/>
          <p:nvPr/>
        </p:nvPicPr>
        <p:blipFill>
          <a:blip r:embed="rId6">
            <a:alphaModFix/>
          </a:blip>
          <a:stretch>
            <a:fillRect/>
          </a:stretch>
        </p:blipFill>
        <p:spPr>
          <a:xfrm>
            <a:off x="594450" y="3304868"/>
            <a:ext cx="1037097" cy="783903"/>
          </a:xfrm>
          <a:prstGeom prst="rect">
            <a:avLst/>
          </a:prstGeom>
          <a:noFill/>
          <a:ln>
            <a:noFill/>
          </a:ln>
        </p:spPr>
      </p:pic>
      <p:pic>
        <p:nvPicPr>
          <p:cNvPr id="642" name="Google Shape;642;p34"/>
          <p:cNvPicPr preferRelativeResize="0"/>
          <p:nvPr/>
        </p:nvPicPr>
        <p:blipFill>
          <a:blip r:embed="rId7">
            <a:alphaModFix/>
          </a:blip>
          <a:stretch>
            <a:fillRect/>
          </a:stretch>
        </p:blipFill>
        <p:spPr>
          <a:xfrm>
            <a:off x="2265592" y="3487052"/>
            <a:ext cx="1101123" cy="783901"/>
          </a:xfrm>
          <a:prstGeom prst="rect">
            <a:avLst/>
          </a:prstGeom>
          <a:noFill/>
          <a:ln>
            <a:noFill/>
          </a:ln>
        </p:spPr>
      </p:pic>
      <p:pic>
        <p:nvPicPr>
          <p:cNvPr id="643" name="Google Shape;643;p34"/>
          <p:cNvPicPr preferRelativeResize="0"/>
          <p:nvPr/>
        </p:nvPicPr>
        <p:blipFill>
          <a:blip r:embed="rId8">
            <a:alphaModFix/>
          </a:blip>
          <a:stretch>
            <a:fillRect/>
          </a:stretch>
        </p:blipFill>
        <p:spPr>
          <a:xfrm>
            <a:off x="-569349" y="1357850"/>
            <a:ext cx="1674312" cy="1398798"/>
          </a:xfrm>
          <a:prstGeom prst="rect">
            <a:avLst/>
          </a:prstGeom>
          <a:noFill/>
          <a:ln>
            <a:noFill/>
          </a:ln>
        </p:spPr>
      </p:pic>
      <p:pic>
        <p:nvPicPr>
          <p:cNvPr id="644" name="Google Shape;644;p34"/>
          <p:cNvPicPr preferRelativeResize="0"/>
          <p:nvPr/>
        </p:nvPicPr>
        <p:blipFill>
          <a:blip r:embed="rId9">
            <a:alphaModFix/>
          </a:blip>
          <a:stretch>
            <a:fillRect/>
          </a:stretch>
        </p:blipFill>
        <p:spPr>
          <a:xfrm>
            <a:off x="3314783" y="3304882"/>
            <a:ext cx="1038247" cy="1261158"/>
          </a:xfrm>
          <a:prstGeom prst="rect">
            <a:avLst/>
          </a:prstGeom>
          <a:noFill/>
          <a:ln>
            <a:noFill/>
          </a:ln>
        </p:spPr>
      </p:pic>
      <p:pic>
        <p:nvPicPr>
          <p:cNvPr id="645" name="Google Shape;645;p34"/>
          <p:cNvPicPr preferRelativeResize="0"/>
          <p:nvPr/>
        </p:nvPicPr>
        <p:blipFill>
          <a:blip r:embed="rId10">
            <a:alphaModFix/>
          </a:blip>
          <a:stretch>
            <a:fillRect/>
          </a:stretch>
        </p:blipFill>
        <p:spPr>
          <a:xfrm>
            <a:off x="2086169" y="2329900"/>
            <a:ext cx="948833" cy="783904"/>
          </a:xfrm>
          <a:prstGeom prst="rect">
            <a:avLst/>
          </a:prstGeom>
          <a:noFill/>
          <a:ln>
            <a:noFill/>
          </a:ln>
        </p:spPr>
      </p:pic>
      <p:pic>
        <p:nvPicPr>
          <p:cNvPr id="646" name="Google Shape;646;p34"/>
          <p:cNvPicPr preferRelativeResize="0"/>
          <p:nvPr/>
        </p:nvPicPr>
        <p:blipFill>
          <a:blip r:embed="rId11">
            <a:alphaModFix/>
          </a:blip>
          <a:stretch>
            <a:fillRect/>
          </a:stretch>
        </p:blipFill>
        <p:spPr>
          <a:xfrm>
            <a:off x="-425186" y="-469387"/>
            <a:ext cx="1385975" cy="1460147"/>
          </a:xfrm>
          <a:prstGeom prst="rect">
            <a:avLst/>
          </a:prstGeom>
          <a:noFill/>
          <a:ln>
            <a:noFill/>
          </a:ln>
        </p:spPr>
      </p:pic>
      <p:pic>
        <p:nvPicPr>
          <p:cNvPr id="647" name="Google Shape;647;p34"/>
          <p:cNvPicPr preferRelativeResize="0"/>
          <p:nvPr/>
        </p:nvPicPr>
        <p:blipFill>
          <a:blip r:embed="rId12">
            <a:alphaModFix/>
          </a:blip>
          <a:stretch>
            <a:fillRect/>
          </a:stretch>
        </p:blipFill>
        <p:spPr>
          <a:xfrm rot="-714313">
            <a:off x="2245152" y="4371484"/>
            <a:ext cx="1085932" cy="1067920"/>
          </a:xfrm>
          <a:prstGeom prst="rect">
            <a:avLst/>
          </a:prstGeom>
          <a:noFill/>
          <a:ln>
            <a:noFill/>
          </a:ln>
        </p:spPr>
      </p:pic>
      <p:pic>
        <p:nvPicPr>
          <p:cNvPr id="648" name="Google Shape;648;p34"/>
          <p:cNvPicPr preferRelativeResize="0"/>
          <p:nvPr/>
        </p:nvPicPr>
        <p:blipFill>
          <a:blip r:embed="rId5">
            <a:alphaModFix/>
          </a:blip>
          <a:stretch>
            <a:fillRect/>
          </a:stretch>
        </p:blipFill>
        <p:spPr>
          <a:xfrm rot="8882823">
            <a:off x="69735" y="4199514"/>
            <a:ext cx="991653" cy="737448"/>
          </a:xfrm>
          <a:prstGeom prst="rect">
            <a:avLst/>
          </a:prstGeom>
          <a:noFill/>
          <a:ln>
            <a:noFill/>
          </a:ln>
        </p:spPr>
      </p:pic>
      <p:pic>
        <p:nvPicPr>
          <p:cNvPr id="649" name="Google Shape;649;p34"/>
          <p:cNvPicPr preferRelativeResize="0"/>
          <p:nvPr/>
        </p:nvPicPr>
        <p:blipFill>
          <a:blip r:embed="rId13">
            <a:alphaModFix/>
          </a:blip>
          <a:stretch>
            <a:fillRect/>
          </a:stretch>
        </p:blipFill>
        <p:spPr>
          <a:xfrm rot="10800000">
            <a:off x="3270120" y="938675"/>
            <a:ext cx="979512" cy="783897"/>
          </a:xfrm>
          <a:prstGeom prst="rect">
            <a:avLst/>
          </a:prstGeom>
          <a:noFill/>
          <a:ln>
            <a:noFill/>
          </a:ln>
        </p:spPr>
      </p:pic>
      <p:grpSp>
        <p:nvGrpSpPr>
          <p:cNvPr id="650" name="Google Shape;650;p34"/>
          <p:cNvGrpSpPr/>
          <p:nvPr/>
        </p:nvGrpSpPr>
        <p:grpSpPr>
          <a:xfrm>
            <a:off x="3988632" y="-899823"/>
            <a:ext cx="709259" cy="3901922"/>
            <a:chOff x="214475" y="1936275"/>
            <a:chExt cx="516050" cy="2839000"/>
          </a:xfrm>
        </p:grpSpPr>
        <p:sp>
          <p:nvSpPr>
            <p:cNvPr id="651" name="Google Shape;651;p34"/>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34"/>
          <p:cNvGrpSpPr/>
          <p:nvPr/>
        </p:nvGrpSpPr>
        <p:grpSpPr>
          <a:xfrm>
            <a:off x="1038783" y="-1256972"/>
            <a:ext cx="665725" cy="4013626"/>
            <a:chOff x="1009750" y="2028425"/>
            <a:chExt cx="484375" cy="2920275"/>
          </a:xfrm>
        </p:grpSpPr>
        <p:sp>
          <p:nvSpPr>
            <p:cNvPr id="654" name="Google Shape;654;p34"/>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4"/>
          <p:cNvGrpSpPr/>
          <p:nvPr/>
        </p:nvGrpSpPr>
        <p:grpSpPr>
          <a:xfrm flipH="1">
            <a:off x="2560748" y="-154031"/>
            <a:ext cx="805983" cy="3079721"/>
            <a:chOff x="1921750" y="2070000"/>
            <a:chExt cx="586425" cy="2240775"/>
          </a:xfrm>
        </p:grpSpPr>
        <p:sp>
          <p:nvSpPr>
            <p:cNvPr id="657" name="Google Shape;657;p34"/>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34"/>
          <p:cNvGrpSpPr/>
          <p:nvPr/>
        </p:nvGrpSpPr>
        <p:grpSpPr>
          <a:xfrm>
            <a:off x="1520038" y="-57386"/>
            <a:ext cx="720289" cy="3720741"/>
            <a:chOff x="2604550" y="2125275"/>
            <a:chExt cx="524075" cy="2707175"/>
          </a:xfrm>
        </p:grpSpPr>
        <p:sp>
          <p:nvSpPr>
            <p:cNvPr id="660" name="Google Shape;660;p34"/>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lt2"/>
        </a:solidFill>
        <a:effectLst/>
      </p:bgPr>
    </p:bg>
    <p:spTree>
      <p:nvGrpSpPr>
        <p:cNvPr id="1" name="Shape 662"/>
        <p:cNvGrpSpPr/>
        <p:nvPr/>
      </p:nvGrpSpPr>
      <p:grpSpPr>
        <a:xfrm>
          <a:off x="0" y="0"/>
          <a:ext cx="0" cy="0"/>
          <a:chOff x="0" y="0"/>
          <a:chExt cx="0" cy="0"/>
        </a:xfrm>
      </p:grpSpPr>
      <p:pic>
        <p:nvPicPr>
          <p:cNvPr id="663" name="Google Shape;663;p35"/>
          <p:cNvPicPr preferRelativeResize="0"/>
          <p:nvPr/>
        </p:nvPicPr>
        <p:blipFill>
          <a:blip r:embed="rId2">
            <a:alphaModFix/>
          </a:blip>
          <a:stretch>
            <a:fillRect/>
          </a:stretch>
        </p:blipFill>
        <p:spPr>
          <a:xfrm>
            <a:off x="6814760" y="-75762"/>
            <a:ext cx="991652" cy="737448"/>
          </a:xfrm>
          <a:prstGeom prst="rect">
            <a:avLst/>
          </a:prstGeom>
          <a:noFill/>
          <a:ln>
            <a:noFill/>
          </a:ln>
        </p:spPr>
      </p:pic>
      <p:pic>
        <p:nvPicPr>
          <p:cNvPr id="664" name="Google Shape;664;p35"/>
          <p:cNvPicPr preferRelativeResize="0"/>
          <p:nvPr/>
        </p:nvPicPr>
        <p:blipFill>
          <a:blip r:embed="rId3">
            <a:alphaModFix/>
          </a:blip>
          <a:stretch>
            <a:fillRect/>
          </a:stretch>
        </p:blipFill>
        <p:spPr>
          <a:xfrm>
            <a:off x="-338550" y="1145818"/>
            <a:ext cx="1037097" cy="783903"/>
          </a:xfrm>
          <a:prstGeom prst="rect">
            <a:avLst/>
          </a:prstGeom>
          <a:noFill/>
          <a:ln>
            <a:noFill/>
          </a:ln>
        </p:spPr>
      </p:pic>
      <p:pic>
        <p:nvPicPr>
          <p:cNvPr id="665" name="Google Shape;665;p35"/>
          <p:cNvPicPr preferRelativeResize="0"/>
          <p:nvPr/>
        </p:nvPicPr>
        <p:blipFill>
          <a:blip r:embed="rId4">
            <a:alphaModFix/>
          </a:blip>
          <a:stretch>
            <a:fillRect/>
          </a:stretch>
        </p:blipFill>
        <p:spPr>
          <a:xfrm>
            <a:off x="-240308" y="4446352"/>
            <a:ext cx="1101123" cy="783901"/>
          </a:xfrm>
          <a:prstGeom prst="rect">
            <a:avLst/>
          </a:prstGeom>
          <a:noFill/>
          <a:ln>
            <a:noFill/>
          </a:ln>
        </p:spPr>
      </p:pic>
      <p:pic>
        <p:nvPicPr>
          <p:cNvPr id="666" name="Google Shape;666;p35"/>
          <p:cNvPicPr preferRelativeResize="0"/>
          <p:nvPr/>
        </p:nvPicPr>
        <p:blipFill>
          <a:blip r:embed="rId5">
            <a:alphaModFix/>
          </a:blip>
          <a:stretch>
            <a:fillRect/>
          </a:stretch>
        </p:blipFill>
        <p:spPr>
          <a:xfrm>
            <a:off x="7806401" y="-400787"/>
            <a:ext cx="1385975" cy="1460147"/>
          </a:xfrm>
          <a:prstGeom prst="rect">
            <a:avLst/>
          </a:prstGeom>
          <a:noFill/>
          <a:ln>
            <a:noFill/>
          </a:ln>
        </p:spPr>
      </p:pic>
      <p:pic>
        <p:nvPicPr>
          <p:cNvPr id="667" name="Google Shape;667;p35"/>
          <p:cNvPicPr preferRelativeResize="0"/>
          <p:nvPr/>
        </p:nvPicPr>
        <p:blipFill>
          <a:blip r:embed="rId6">
            <a:alphaModFix/>
          </a:blip>
          <a:stretch>
            <a:fillRect/>
          </a:stretch>
        </p:blipFill>
        <p:spPr>
          <a:xfrm rot="4508008">
            <a:off x="-485249" y="1814158"/>
            <a:ext cx="1085930" cy="1067918"/>
          </a:xfrm>
          <a:prstGeom prst="rect">
            <a:avLst/>
          </a:prstGeom>
          <a:noFill/>
          <a:ln>
            <a:noFill/>
          </a:ln>
        </p:spPr>
      </p:pic>
      <p:pic>
        <p:nvPicPr>
          <p:cNvPr id="668" name="Google Shape;668;p35"/>
          <p:cNvPicPr preferRelativeResize="0"/>
          <p:nvPr/>
        </p:nvPicPr>
        <p:blipFill>
          <a:blip r:embed="rId7">
            <a:alphaModFix/>
          </a:blip>
          <a:stretch>
            <a:fillRect/>
          </a:stretch>
        </p:blipFill>
        <p:spPr>
          <a:xfrm>
            <a:off x="-338549" y="-288500"/>
            <a:ext cx="1674312" cy="1398798"/>
          </a:xfrm>
          <a:prstGeom prst="rect">
            <a:avLst/>
          </a:prstGeom>
          <a:noFill/>
          <a:ln>
            <a:noFill/>
          </a:ln>
        </p:spPr>
      </p:pic>
      <p:pic>
        <p:nvPicPr>
          <p:cNvPr id="669" name="Google Shape;669;p35"/>
          <p:cNvPicPr preferRelativeResize="0"/>
          <p:nvPr/>
        </p:nvPicPr>
        <p:blipFill>
          <a:blip r:embed="rId8">
            <a:alphaModFix/>
          </a:blip>
          <a:stretch>
            <a:fillRect/>
          </a:stretch>
        </p:blipFill>
        <p:spPr>
          <a:xfrm flipH="1">
            <a:off x="-280405" y="3233057"/>
            <a:ext cx="1038247" cy="1261158"/>
          </a:xfrm>
          <a:prstGeom prst="rect">
            <a:avLst/>
          </a:prstGeom>
          <a:noFill/>
          <a:ln>
            <a:noFill/>
          </a:ln>
        </p:spPr>
      </p:pic>
      <p:pic>
        <p:nvPicPr>
          <p:cNvPr id="670" name="Google Shape;670;p35"/>
          <p:cNvPicPr preferRelativeResize="0"/>
          <p:nvPr/>
        </p:nvPicPr>
        <p:blipFill>
          <a:blip r:embed="rId9">
            <a:alphaModFix/>
          </a:blip>
          <a:stretch>
            <a:fillRect/>
          </a:stretch>
        </p:blipFill>
        <p:spPr>
          <a:xfrm>
            <a:off x="8481183" y="1642154"/>
            <a:ext cx="994011" cy="1101594"/>
          </a:xfrm>
          <a:prstGeom prst="rect">
            <a:avLst/>
          </a:prstGeom>
          <a:noFill/>
          <a:ln>
            <a:noFill/>
          </a:ln>
        </p:spPr>
      </p:pic>
      <p:pic>
        <p:nvPicPr>
          <p:cNvPr id="671" name="Google Shape;671;p35"/>
          <p:cNvPicPr preferRelativeResize="0"/>
          <p:nvPr/>
        </p:nvPicPr>
        <p:blipFill>
          <a:blip r:embed="rId10">
            <a:alphaModFix/>
          </a:blip>
          <a:stretch>
            <a:fillRect/>
          </a:stretch>
        </p:blipFill>
        <p:spPr>
          <a:xfrm>
            <a:off x="1335757" y="18950"/>
            <a:ext cx="948833" cy="783904"/>
          </a:xfrm>
          <a:prstGeom prst="rect">
            <a:avLst/>
          </a:prstGeom>
          <a:noFill/>
          <a:ln>
            <a:noFill/>
          </a:ln>
        </p:spPr>
      </p:pic>
      <p:pic>
        <p:nvPicPr>
          <p:cNvPr id="672" name="Google Shape;672;p35"/>
          <p:cNvPicPr preferRelativeResize="0"/>
          <p:nvPr/>
        </p:nvPicPr>
        <p:blipFill>
          <a:blip r:embed="rId11">
            <a:alphaModFix/>
          </a:blip>
          <a:stretch>
            <a:fillRect/>
          </a:stretch>
        </p:blipFill>
        <p:spPr>
          <a:xfrm>
            <a:off x="8488433" y="2555148"/>
            <a:ext cx="979512" cy="783897"/>
          </a:xfrm>
          <a:prstGeom prst="rect">
            <a:avLst/>
          </a:prstGeom>
          <a:noFill/>
          <a:ln>
            <a:noFill/>
          </a:ln>
        </p:spPr>
      </p:pic>
      <p:pic>
        <p:nvPicPr>
          <p:cNvPr id="673" name="Google Shape;673;p35"/>
          <p:cNvPicPr preferRelativeResize="0"/>
          <p:nvPr/>
        </p:nvPicPr>
        <p:blipFill>
          <a:blip r:embed="rId12">
            <a:alphaModFix/>
          </a:blip>
          <a:stretch>
            <a:fillRect/>
          </a:stretch>
        </p:blipFill>
        <p:spPr>
          <a:xfrm>
            <a:off x="8175005" y="1026129"/>
            <a:ext cx="1017375" cy="783895"/>
          </a:xfrm>
          <a:prstGeom prst="rect">
            <a:avLst/>
          </a:prstGeom>
          <a:noFill/>
          <a:ln>
            <a:noFill/>
          </a:ln>
        </p:spPr>
      </p:pic>
      <p:pic>
        <p:nvPicPr>
          <p:cNvPr id="674" name="Google Shape;674;p35"/>
          <p:cNvPicPr preferRelativeResize="0"/>
          <p:nvPr/>
        </p:nvPicPr>
        <p:blipFill>
          <a:blip r:embed="rId4">
            <a:alphaModFix/>
          </a:blip>
          <a:stretch>
            <a:fillRect/>
          </a:stretch>
        </p:blipFill>
        <p:spPr>
          <a:xfrm rot="5400000">
            <a:off x="2198542" y="-322623"/>
            <a:ext cx="1101123" cy="783901"/>
          </a:xfrm>
          <a:prstGeom prst="rect">
            <a:avLst/>
          </a:prstGeom>
          <a:noFill/>
          <a:ln>
            <a:noFill/>
          </a:ln>
        </p:spPr>
      </p:pic>
      <p:pic>
        <p:nvPicPr>
          <p:cNvPr id="675" name="Google Shape;675;p35"/>
          <p:cNvPicPr preferRelativeResize="0"/>
          <p:nvPr/>
        </p:nvPicPr>
        <p:blipFill>
          <a:blip r:embed="rId4">
            <a:alphaModFix/>
          </a:blip>
          <a:stretch>
            <a:fillRect/>
          </a:stretch>
        </p:blipFill>
        <p:spPr>
          <a:xfrm rot="9225391">
            <a:off x="5749366" y="-197724"/>
            <a:ext cx="1101123" cy="783902"/>
          </a:xfrm>
          <a:prstGeom prst="rect">
            <a:avLst/>
          </a:prstGeom>
          <a:noFill/>
          <a:ln>
            <a:noFill/>
          </a:ln>
        </p:spPr>
      </p:pic>
      <p:pic>
        <p:nvPicPr>
          <p:cNvPr id="676" name="Google Shape;676;p35"/>
          <p:cNvPicPr preferRelativeResize="0"/>
          <p:nvPr/>
        </p:nvPicPr>
        <p:blipFill>
          <a:blip r:embed="rId2">
            <a:alphaModFix/>
          </a:blip>
          <a:stretch>
            <a:fillRect/>
          </a:stretch>
        </p:blipFill>
        <p:spPr>
          <a:xfrm rot="3861997">
            <a:off x="8482360" y="4321963"/>
            <a:ext cx="991652" cy="737448"/>
          </a:xfrm>
          <a:prstGeom prst="rect">
            <a:avLst/>
          </a:prstGeom>
          <a:noFill/>
          <a:ln>
            <a:noFill/>
          </a:ln>
        </p:spPr>
      </p:pic>
      <p:pic>
        <p:nvPicPr>
          <p:cNvPr id="677" name="Google Shape;677;p35"/>
          <p:cNvPicPr preferRelativeResize="0"/>
          <p:nvPr/>
        </p:nvPicPr>
        <p:blipFill>
          <a:blip r:embed="rId5">
            <a:alphaModFix/>
          </a:blip>
          <a:stretch>
            <a:fillRect/>
          </a:stretch>
        </p:blipFill>
        <p:spPr>
          <a:xfrm rot="10800000">
            <a:off x="7261501" y="4044263"/>
            <a:ext cx="1385975" cy="1460147"/>
          </a:xfrm>
          <a:prstGeom prst="rect">
            <a:avLst/>
          </a:prstGeom>
          <a:noFill/>
          <a:ln>
            <a:noFill/>
          </a:ln>
        </p:spPr>
      </p:pic>
      <p:pic>
        <p:nvPicPr>
          <p:cNvPr id="678" name="Google Shape;678;p35"/>
          <p:cNvPicPr preferRelativeResize="0"/>
          <p:nvPr/>
        </p:nvPicPr>
        <p:blipFill>
          <a:blip r:embed="rId9">
            <a:alphaModFix/>
          </a:blip>
          <a:stretch>
            <a:fillRect/>
          </a:stretch>
        </p:blipFill>
        <p:spPr>
          <a:xfrm rot="-6939065">
            <a:off x="8481184" y="3256976"/>
            <a:ext cx="994012" cy="1101596"/>
          </a:xfrm>
          <a:prstGeom prst="rect">
            <a:avLst/>
          </a:prstGeom>
          <a:noFill/>
          <a:ln>
            <a:noFill/>
          </a:ln>
        </p:spPr>
      </p:pic>
      <p:pic>
        <p:nvPicPr>
          <p:cNvPr id="679" name="Google Shape;679;p35"/>
          <p:cNvPicPr preferRelativeResize="0"/>
          <p:nvPr/>
        </p:nvPicPr>
        <p:blipFill>
          <a:blip r:embed="rId3">
            <a:alphaModFix/>
          </a:blip>
          <a:stretch>
            <a:fillRect/>
          </a:stretch>
        </p:blipFill>
        <p:spPr>
          <a:xfrm rot="5609764">
            <a:off x="4811600" y="-322607"/>
            <a:ext cx="1037097" cy="783903"/>
          </a:xfrm>
          <a:prstGeom prst="rect">
            <a:avLst/>
          </a:prstGeom>
          <a:noFill/>
          <a:ln>
            <a:noFill/>
          </a:ln>
        </p:spPr>
      </p:pic>
      <p:pic>
        <p:nvPicPr>
          <p:cNvPr id="680" name="Google Shape;680;p35"/>
          <p:cNvPicPr preferRelativeResize="0"/>
          <p:nvPr/>
        </p:nvPicPr>
        <p:blipFill>
          <a:blip r:embed="rId10">
            <a:alphaModFix/>
          </a:blip>
          <a:stretch>
            <a:fillRect/>
          </a:stretch>
        </p:blipFill>
        <p:spPr>
          <a:xfrm rot="-4292202">
            <a:off x="3982008" y="-289975"/>
            <a:ext cx="948833" cy="783903"/>
          </a:xfrm>
          <a:prstGeom prst="rect">
            <a:avLst/>
          </a:prstGeom>
          <a:noFill/>
          <a:ln>
            <a:noFill/>
          </a:ln>
        </p:spPr>
      </p:pic>
      <p:pic>
        <p:nvPicPr>
          <p:cNvPr id="681" name="Google Shape;681;p35"/>
          <p:cNvPicPr preferRelativeResize="0"/>
          <p:nvPr/>
        </p:nvPicPr>
        <p:blipFill>
          <a:blip r:embed="rId10">
            <a:alphaModFix/>
          </a:blip>
          <a:stretch>
            <a:fillRect/>
          </a:stretch>
        </p:blipFill>
        <p:spPr>
          <a:xfrm rot="-4292202">
            <a:off x="715733" y="4590000"/>
            <a:ext cx="948833" cy="783903"/>
          </a:xfrm>
          <a:prstGeom prst="rect">
            <a:avLst/>
          </a:prstGeom>
          <a:noFill/>
          <a:ln>
            <a:noFill/>
          </a:ln>
        </p:spPr>
      </p:pic>
      <p:pic>
        <p:nvPicPr>
          <p:cNvPr id="682" name="Google Shape;682;p35"/>
          <p:cNvPicPr preferRelativeResize="0"/>
          <p:nvPr/>
        </p:nvPicPr>
        <p:blipFill>
          <a:blip r:embed="rId8">
            <a:alphaModFix/>
          </a:blip>
          <a:stretch>
            <a:fillRect/>
          </a:stretch>
        </p:blipFill>
        <p:spPr>
          <a:xfrm rot="-5400000" flipH="1">
            <a:off x="5726041" y="4196849"/>
            <a:ext cx="1292673" cy="1570202"/>
          </a:xfrm>
          <a:prstGeom prst="rect">
            <a:avLst/>
          </a:prstGeom>
          <a:noFill/>
          <a:ln>
            <a:noFill/>
          </a:ln>
        </p:spPr>
      </p:pic>
      <p:pic>
        <p:nvPicPr>
          <p:cNvPr id="683" name="Google Shape;683;p35"/>
          <p:cNvPicPr preferRelativeResize="0"/>
          <p:nvPr/>
        </p:nvPicPr>
        <p:blipFill>
          <a:blip r:embed="rId12">
            <a:alphaModFix/>
          </a:blip>
          <a:stretch>
            <a:fillRect/>
          </a:stretch>
        </p:blipFill>
        <p:spPr>
          <a:xfrm rot="4971671">
            <a:off x="3087252" y="-197722"/>
            <a:ext cx="1017377" cy="783897"/>
          </a:xfrm>
          <a:prstGeom prst="rect">
            <a:avLst/>
          </a:prstGeom>
          <a:noFill/>
          <a:ln>
            <a:noFill/>
          </a:ln>
        </p:spPr>
      </p:pic>
      <p:pic>
        <p:nvPicPr>
          <p:cNvPr id="684" name="Google Shape;684;p35"/>
          <p:cNvPicPr preferRelativeResize="0"/>
          <p:nvPr/>
        </p:nvPicPr>
        <p:blipFill>
          <a:blip r:embed="rId4">
            <a:alphaModFix/>
          </a:blip>
          <a:stretch>
            <a:fillRect/>
          </a:stretch>
        </p:blipFill>
        <p:spPr>
          <a:xfrm rot="-8816161">
            <a:off x="-311834" y="2673051"/>
            <a:ext cx="1101122" cy="783902"/>
          </a:xfrm>
          <a:prstGeom prst="rect">
            <a:avLst/>
          </a:prstGeom>
          <a:noFill/>
          <a:ln>
            <a:noFill/>
          </a:ln>
        </p:spPr>
      </p:pic>
      <p:pic>
        <p:nvPicPr>
          <p:cNvPr id="685" name="Google Shape;685;p35"/>
          <p:cNvPicPr preferRelativeResize="0"/>
          <p:nvPr/>
        </p:nvPicPr>
        <p:blipFill>
          <a:blip r:embed="rId4">
            <a:alphaModFix/>
          </a:blip>
          <a:stretch>
            <a:fillRect/>
          </a:stretch>
        </p:blipFill>
        <p:spPr>
          <a:xfrm rot="-5185024">
            <a:off x="4731964" y="4628373"/>
            <a:ext cx="1101124" cy="783902"/>
          </a:xfrm>
          <a:prstGeom prst="rect">
            <a:avLst/>
          </a:prstGeom>
          <a:noFill/>
          <a:ln>
            <a:noFill/>
          </a:ln>
        </p:spPr>
      </p:pic>
      <p:pic>
        <p:nvPicPr>
          <p:cNvPr id="686" name="Google Shape;686;p35"/>
          <p:cNvPicPr preferRelativeResize="0"/>
          <p:nvPr/>
        </p:nvPicPr>
        <p:blipFill>
          <a:blip r:embed="rId10">
            <a:alphaModFix/>
          </a:blip>
          <a:stretch>
            <a:fillRect/>
          </a:stretch>
        </p:blipFill>
        <p:spPr>
          <a:xfrm rot="4292202" flipH="1">
            <a:off x="4012420" y="4676400"/>
            <a:ext cx="948833" cy="783903"/>
          </a:xfrm>
          <a:prstGeom prst="rect">
            <a:avLst/>
          </a:prstGeom>
          <a:noFill/>
          <a:ln>
            <a:noFill/>
          </a:ln>
        </p:spPr>
      </p:pic>
      <p:pic>
        <p:nvPicPr>
          <p:cNvPr id="687" name="Google Shape;687;p35"/>
          <p:cNvPicPr preferRelativeResize="0"/>
          <p:nvPr/>
        </p:nvPicPr>
        <p:blipFill>
          <a:blip r:embed="rId2">
            <a:alphaModFix/>
          </a:blip>
          <a:stretch>
            <a:fillRect/>
          </a:stretch>
        </p:blipFill>
        <p:spPr>
          <a:xfrm rot="7520376">
            <a:off x="1498110" y="4651602"/>
            <a:ext cx="991653" cy="737447"/>
          </a:xfrm>
          <a:prstGeom prst="rect">
            <a:avLst/>
          </a:prstGeom>
          <a:noFill/>
          <a:ln>
            <a:noFill/>
          </a:ln>
        </p:spPr>
      </p:pic>
      <p:pic>
        <p:nvPicPr>
          <p:cNvPr id="688" name="Google Shape;688;p35"/>
          <p:cNvPicPr preferRelativeResize="0"/>
          <p:nvPr/>
        </p:nvPicPr>
        <p:blipFill>
          <a:blip r:embed="rId9">
            <a:alphaModFix/>
          </a:blip>
          <a:stretch>
            <a:fillRect/>
          </a:stretch>
        </p:blipFill>
        <p:spPr>
          <a:xfrm rot="1494522">
            <a:off x="2470361" y="4431151"/>
            <a:ext cx="994010" cy="1101596"/>
          </a:xfrm>
          <a:prstGeom prst="rect">
            <a:avLst/>
          </a:prstGeom>
          <a:noFill/>
          <a:ln>
            <a:noFill/>
          </a:ln>
        </p:spPr>
      </p:pic>
      <p:pic>
        <p:nvPicPr>
          <p:cNvPr id="689" name="Google Shape;689;p35"/>
          <p:cNvPicPr preferRelativeResize="0"/>
          <p:nvPr/>
        </p:nvPicPr>
        <p:blipFill>
          <a:blip r:embed="rId11">
            <a:alphaModFix/>
          </a:blip>
          <a:stretch>
            <a:fillRect/>
          </a:stretch>
        </p:blipFill>
        <p:spPr>
          <a:xfrm rot="8272880">
            <a:off x="3217759" y="4451040"/>
            <a:ext cx="1154158" cy="92366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lt2"/>
        </a:solidFill>
        <a:effectLst/>
      </p:bgPr>
    </p:bg>
    <p:spTree>
      <p:nvGrpSpPr>
        <p:cNvPr id="1" name="Shape 690"/>
        <p:cNvGrpSpPr/>
        <p:nvPr/>
      </p:nvGrpSpPr>
      <p:grpSpPr>
        <a:xfrm>
          <a:off x="0" y="0"/>
          <a:ext cx="0" cy="0"/>
          <a:chOff x="0" y="0"/>
          <a:chExt cx="0" cy="0"/>
        </a:xfrm>
      </p:grpSpPr>
      <p:sp>
        <p:nvSpPr>
          <p:cNvPr id="691" name="Google Shape;691;p36"/>
          <p:cNvSpPr/>
          <p:nvPr/>
        </p:nvSpPr>
        <p:spPr>
          <a:xfrm>
            <a:off x="190072" y="-1377226"/>
            <a:ext cx="705961" cy="3901922"/>
          </a:xfrm>
          <a:custGeom>
            <a:avLst/>
            <a:gdLst/>
            <a:ahLst/>
            <a:cxnLst/>
            <a:rect l="l" t="t" r="r" b="b"/>
            <a:pathLst>
              <a:path w="20546" h="113560" fill="none" extrusionOk="0">
                <a:moveTo>
                  <a:pt x="7239" y="113559"/>
                </a:moveTo>
                <a:lnTo>
                  <a:pt x="5349" y="113559"/>
                </a:lnTo>
                <a:cubicBezTo>
                  <a:pt x="5349" y="99856"/>
                  <a:pt x="7485" y="91502"/>
                  <a:pt x="9205" y="87022"/>
                </a:cubicBezTo>
                <a:cubicBezTo>
                  <a:pt x="9678" y="85831"/>
                  <a:pt x="10150" y="84735"/>
                  <a:pt x="10623" y="83790"/>
                </a:cubicBezTo>
                <a:cubicBezTo>
                  <a:pt x="9772" y="82523"/>
                  <a:pt x="8903" y="80803"/>
                  <a:pt x="8506" y="78271"/>
                </a:cubicBezTo>
                <a:cubicBezTo>
                  <a:pt x="7882" y="74566"/>
                  <a:pt x="8355" y="70162"/>
                  <a:pt x="9999" y="65115"/>
                </a:cubicBezTo>
                <a:cubicBezTo>
                  <a:pt x="14497" y="50864"/>
                  <a:pt x="11965" y="46611"/>
                  <a:pt x="8109" y="40166"/>
                </a:cubicBezTo>
                <a:cubicBezTo>
                  <a:pt x="6219" y="36858"/>
                  <a:pt x="4007" y="33153"/>
                  <a:pt x="2287" y="27407"/>
                </a:cubicBezTo>
                <a:cubicBezTo>
                  <a:pt x="0" y="20074"/>
                  <a:pt x="1966" y="12986"/>
                  <a:pt x="7882" y="6918"/>
                </a:cubicBezTo>
                <a:cubicBezTo>
                  <a:pt x="12210" y="2439"/>
                  <a:pt x="17163" y="76"/>
                  <a:pt x="17408" y="0"/>
                </a:cubicBezTo>
                <a:lnTo>
                  <a:pt x="18183" y="1645"/>
                </a:lnTo>
                <a:cubicBezTo>
                  <a:pt x="18183" y="1720"/>
                  <a:pt x="13307" y="4008"/>
                  <a:pt x="9129" y="8260"/>
                </a:cubicBezTo>
                <a:cubicBezTo>
                  <a:pt x="3705" y="13931"/>
                  <a:pt x="2041" y="20149"/>
                  <a:pt x="4007" y="26840"/>
                </a:cubicBezTo>
                <a:cubicBezTo>
                  <a:pt x="5746" y="32359"/>
                  <a:pt x="7882" y="35988"/>
                  <a:pt x="9772" y="39221"/>
                </a:cubicBezTo>
                <a:cubicBezTo>
                  <a:pt x="13704" y="45836"/>
                  <a:pt x="16539" y="50637"/>
                  <a:pt x="11738" y="65682"/>
                </a:cubicBezTo>
                <a:cubicBezTo>
                  <a:pt x="8978" y="74566"/>
                  <a:pt x="10245" y="79537"/>
                  <a:pt x="11738" y="81975"/>
                </a:cubicBezTo>
                <a:cubicBezTo>
                  <a:pt x="13307" y="79688"/>
                  <a:pt x="15046" y="78346"/>
                  <a:pt x="16690" y="78271"/>
                </a:cubicBezTo>
                <a:cubicBezTo>
                  <a:pt x="18183" y="78119"/>
                  <a:pt x="19922" y="79065"/>
                  <a:pt x="20319" y="81975"/>
                </a:cubicBezTo>
                <a:cubicBezTo>
                  <a:pt x="20546" y="83865"/>
                  <a:pt x="19846" y="85529"/>
                  <a:pt x="18429" y="86379"/>
                </a:cubicBezTo>
                <a:cubicBezTo>
                  <a:pt x="16614" y="87419"/>
                  <a:pt x="14176" y="87022"/>
                  <a:pt x="12210" y="85359"/>
                </a:cubicBezTo>
                <a:cubicBezTo>
                  <a:pt x="12135" y="85359"/>
                  <a:pt x="12040" y="85283"/>
                  <a:pt x="11965" y="85283"/>
                </a:cubicBezTo>
                <a:cubicBezTo>
                  <a:pt x="9526" y="90254"/>
                  <a:pt x="7239" y="99138"/>
                  <a:pt x="7239" y="113559"/>
                </a:cubicBezTo>
                <a:close/>
                <a:moveTo>
                  <a:pt x="12910" y="83544"/>
                </a:moveTo>
                <a:cubicBezTo>
                  <a:pt x="13080" y="83714"/>
                  <a:pt x="13231" y="83865"/>
                  <a:pt x="13382" y="83941"/>
                </a:cubicBezTo>
                <a:cubicBezTo>
                  <a:pt x="14970" y="85207"/>
                  <a:pt x="16539" y="85283"/>
                  <a:pt x="17484" y="84735"/>
                </a:cubicBezTo>
                <a:cubicBezTo>
                  <a:pt x="18278" y="84262"/>
                  <a:pt x="18580" y="83393"/>
                  <a:pt x="18429" y="82221"/>
                </a:cubicBezTo>
                <a:cubicBezTo>
                  <a:pt x="18353" y="81578"/>
                  <a:pt x="18032" y="80085"/>
                  <a:pt x="16860" y="80161"/>
                </a:cubicBezTo>
                <a:cubicBezTo>
                  <a:pt x="15821" y="80236"/>
                  <a:pt x="14403" y="81276"/>
                  <a:pt x="12910" y="83544"/>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3053444" y="-1365938"/>
            <a:ext cx="665691" cy="4013626"/>
          </a:xfrm>
          <a:custGeom>
            <a:avLst/>
            <a:gdLst/>
            <a:ahLst/>
            <a:cxnLst/>
            <a:rect l="l" t="t" r="r" b="b"/>
            <a:pathLst>
              <a:path w="19374" h="116811" fill="none" extrusionOk="0">
                <a:moveTo>
                  <a:pt x="3950" y="116810"/>
                </a:moveTo>
                <a:cubicBezTo>
                  <a:pt x="3780" y="116640"/>
                  <a:pt x="170" y="113502"/>
                  <a:pt x="1739" y="104354"/>
                </a:cubicBezTo>
                <a:cubicBezTo>
                  <a:pt x="2363" y="100650"/>
                  <a:pt x="4177" y="96869"/>
                  <a:pt x="6143" y="92862"/>
                </a:cubicBezTo>
                <a:cubicBezTo>
                  <a:pt x="11114" y="82788"/>
                  <a:pt x="17257" y="70181"/>
                  <a:pt x="7334" y="50183"/>
                </a:cubicBezTo>
                <a:cubicBezTo>
                  <a:pt x="0" y="35213"/>
                  <a:pt x="1191" y="22379"/>
                  <a:pt x="3553" y="14271"/>
                </a:cubicBezTo>
                <a:cubicBezTo>
                  <a:pt x="6067" y="5444"/>
                  <a:pt x="10245" y="246"/>
                  <a:pt x="10471" y="0"/>
                </a:cubicBezTo>
                <a:lnTo>
                  <a:pt x="11889" y="1191"/>
                </a:lnTo>
                <a:cubicBezTo>
                  <a:pt x="11813" y="1267"/>
                  <a:pt x="7731" y="6389"/>
                  <a:pt x="5368" y="14894"/>
                </a:cubicBezTo>
                <a:cubicBezTo>
                  <a:pt x="3081" y="22682"/>
                  <a:pt x="1966" y="34968"/>
                  <a:pt x="9054" y="49314"/>
                </a:cubicBezTo>
                <a:cubicBezTo>
                  <a:pt x="19374" y="70181"/>
                  <a:pt x="13004" y="83260"/>
                  <a:pt x="7882" y="93732"/>
                </a:cubicBezTo>
                <a:cubicBezTo>
                  <a:pt x="5992" y="97588"/>
                  <a:pt x="4177" y="101217"/>
                  <a:pt x="3629" y="104676"/>
                </a:cubicBezTo>
                <a:cubicBezTo>
                  <a:pt x="2211" y="112633"/>
                  <a:pt x="5122" y="115298"/>
                  <a:pt x="5198" y="115298"/>
                </a:cubicBezTo>
                <a:close/>
                <a:moveTo>
                  <a:pt x="11889" y="1191"/>
                </a:moveTo>
                <a:lnTo>
                  <a:pt x="11190" y="567"/>
                </a:lnTo>
                <a:lnTo>
                  <a:pt x="11889" y="1191"/>
                </a:ln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3" name="Google Shape;693;p36"/>
          <p:cNvPicPr preferRelativeResize="0"/>
          <p:nvPr/>
        </p:nvPicPr>
        <p:blipFill>
          <a:blip r:embed="rId2">
            <a:alphaModFix/>
          </a:blip>
          <a:stretch>
            <a:fillRect/>
          </a:stretch>
        </p:blipFill>
        <p:spPr>
          <a:xfrm rot="5034840">
            <a:off x="6126644" y="779538"/>
            <a:ext cx="931751" cy="668775"/>
          </a:xfrm>
          <a:prstGeom prst="rect">
            <a:avLst/>
          </a:prstGeom>
          <a:noFill/>
          <a:ln>
            <a:noFill/>
          </a:ln>
        </p:spPr>
      </p:pic>
      <p:pic>
        <p:nvPicPr>
          <p:cNvPr id="694" name="Google Shape;694;p36"/>
          <p:cNvPicPr preferRelativeResize="0"/>
          <p:nvPr/>
        </p:nvPicPr>
        <p:blipFill>
          <a:blip r:embed="rId3">
            <a:alphaModFix/>
          </a:blip>
          <a:stretch>
            <a:fillRect/>
          </a:stretch>
        </p:blipFill>
        <p:spPr>
          <a:xfrm rot="-1487123">
            <a:off x="7287094" y="322165"/>
            <a:ext cx="1007003" cy="1085420"/>
          </a:xfrm>
          <a:prstGeom prst="rect">
            <a:avLst/>
          </a:prstGeom>
          <a:noFill/>
          <a:ln>
            <a:noFill/>
          </a:ln>
        </p:spPr>
      </p:pic>
      <p:pic>
        <p:nvPicPr>
          <p:cNvPr id="695" name="Google Shape;695;p36"/>
          <p:cNvPicPr preferRelativeResize="0"/>
          <p:nvPr/>
        </p:nvPicPr>
        <p:blipFill rotWithShape="1">
          <a:blip r:embed="rId4">
            <a:alphaModFix/>
          </a:blip>
          <a:srcRect b="16296"/>
          <a:stretch/>
        </p:blipFill>
        <p:spPr>
          <a:xfrm rot="5400000">
            <a:off x="7993258" y="3358261"/>
            <a:ext cx="1170176" cy="817825"/>
          </a:xfrm>
          <a:prstGeom prst="rect">
            <a:avLst/>
          </a:prstGeom>
          <a:noFill/>
          <a:ln>
            <a:noFill/>
          </a:ln>
        </p:spPr>
      </p:pic>
      <p:pic>
        <p:nvPicPr>
          <p:cNvPr id="696" name="Google Shape;696;p36"/>
          <p:cNvPicPr preferRelativeResize="0"/>
          <p:nvPr/>
        </p:nvPicPr>
        <p:blipFill rotWithShape="1">
          <a:blip r:embed="rId5">
            <a:alphaModFix/>
          </a:blip>
          <a:srcRect l="13657" r="6336"/>
          <a:stretch/>
        </p:blipFill>
        <p:spPr>
          <a:xfrm rot="-8795521">
            <a:off x="8050280" y="199485"/>
            <a:ext cx="989032" cy="910277"/>
          </a:xfrm>
          <a:prstGeom prst="rect">
            <a:avLst/>
          </a:prstGeom>
          <a:noFill/>
          <a:ln>
            <a:noFill/>
          </a:ln>
        </p:spPr>
      </p:pic>
      <p:pic>
        <p:nvPicPr>
          <p:cNvPr id="697" name="Google Shape;697;p36"/>
          <p:cNvPicPr preferRelativeResize="0"/>
          <p:nvPr/>
        </p:nvPicPr>
        <p:blipFill>
          <a:blip r:embed="rId6">
            <a:alphaModFix/>
          </a:blip>
          <a:stretch>
            <a:fillRect/>
          </a:stretch>
        </p:blipFill>
        <p:spPr>
          <a:xfrm rot="-6064280">
            <a:off x="7295705" y="3019446"/>
            <a:ext cx="1103849" cy="791235"/>
          </a:xfrm>
          <a:prstGeom prst="rect">
            <a:avLst/>
          </a:prstGeom>
          <a:noFill/>
          <a:ln>
            <a:noFill/>
          </a:ln>
        </p:spPr>
      </p:pic>
      <p:pic>
        <p:nvPicPr>
          <p:cNvPr id="698" name="Google Shape;698;p36"/>
          <p:cNvPicPr preferRelativeResize="0"/>
          <p:nvPr/>
        </p:nvPicPr>
        <p:blipFill>
          <a:blip r:embed="rId2">
            <a:alphaModFix/>
          </a:blip>
          <a:stretch>
            <a:fillRect/>
          </a:stretch>
        </p:blipFill>
        <p:spPr>
          <a:xfrm rot="-5034840" flipH="1">
            <a:off x="4395231" y="261013"/>
            <a:ext cx="931751" cy="668775"/>
          </a:xfrm>
          <a:prstGeom prst="rect">
            <a:avLst/>
          </a:prstGeom>
          <a:noFill/>
          <a:ln>
            <a:noFill/>
          </a:ln>
        </p:spPr>
      </p:pic>
      <p:pic>
        <p:nvPicPr>
          <p:cNvPr id="699" name="Google Shape;699;p36"/>
          <p:cNvPicPr preferRelativeResize="0"/>
          <p:nvPr/>
        </p:nvPicPr>
        <p:blipFill>
          <a:blip r:embed="rId7">
            <a:alphaModFix/>
          </a:blip>
          <a:stretch>
            <a:fillRect/>
          </a:stretch>
        </p:blipFill>
        <p:spPr>
          <a:xfrm>
            <a:off x="7220027" y="1817737"/>
            <a:ext cx="1255199" cy="1062125"/>
          </a:xfrm>
          <a:prstGeom prst="rect">
            <a:avLst/>
          </a:prstGeom>
          <a:noFill/>
          <a:ln>
            <a:noFill/>
          </a:ln>
        </p:spPr>
      </p:pic>
      <p:pic>
        <p:nvPicPr>
          <p:cNvPr id="700" name="Google Shape;700;p36"/>
          <p:cNvPicPr preferRelativeResize="0"/>
          <p:nvPr/>
        </p:nvPicPr>
        <p:blipFill>
          <a:blip r:embed="rId8">
            <a:alphaModFix/>
          </a:blip>
          <a:stretch>
            <a:fillRect/>
          </a:stretch>
        </p:blipFill>
        <p:spPr>
          <a:xfrm rot="-2375786" flipH="1">
            <a:off x="5280816" y="315248"/>
            <a:ext cx="1223633" cy="651257"/>
          </a:xfrm>
          <a:prstGeom prst="rect">
            <a:avLst/>
          </a:prstGeom>
          <a:noFill/>
          <a:ln>
            <a:noFill/>
          </a:ln>
        </p:spPr>
      </p:pic>
      <p:pic>
        <p:nvPicPr>
          <p:cNvPr id="701" name="Google Shape;701;p36"/>
          <p:cNvPicPr preferRelativeResize="0"/>
          <p:nvPr/>
        </p:nvPicPr>
        <p:blipFill>
          <a:blip r:embed="rId9">
            <a:alphaModFix/>
          </a:blip>
          <a:stretch>
            <a:fillRect/>
          </a:stretch>
        </p:blipFill>
        <p:spPr>
          <a:xfrm flipH="1">
            <a:off x="3681055" y="-32179"/>
            <a:ext cx="998263" cy="791234"/>
          </a:xfrm>
          <a:prstGeom prst="rect">
            <a:avLst/>
          </a:prstGeom>
          <a:noFill/>
          <a:ln>
            <a:noFill/>
          </a:ln>
        </p:spPr>
      </p:pic>
      <p:pic>
        <p:nvPicPr>
          <p:cNvPr id="702" name="Google Shape;702;p36"/>
          <p:cNvPicPr preferRelativeResize="0"/>
          <p:nvPr/>
        </p:nvPicPr>
        <p:blipFill>
          <a:blip r:embed="rId10">
            <a:alphaModFix/>
          </a:blip>
          <a:stretch>
            <a:fillRect/>
          </a:stretch>
        </p:blipFill>
        <p:spPr>
          <a:xfrm>
            <a:off x="6608999" y="96699"/>
            <a:ext cx="1013228" cy="443300"/>
          </a:xfrm>
          <a:prstGeom prst="rect">
            <a:avLst/>
          </a:prstGeom>
          <a:noFill/>
          <a:ln>
            <a:noFill/>
          </a:ln>
        </p:spPr>
      </p:pic>
      <p:pic>
        <p:nvPicPr>
          <p:cNvPr id="703" name="Google Shape;703;p36"/>
          <p:cNvPicPr preferRelativeResize="0"/>
          <p:nvPr/>
        </p:nvPicPr>
        <p:blipFill>
          <a:blip r:embed="rId9">
            <a:alphaModFix/>
          </a:blip>
          <a:stretch>
            <a:fillRect/>
          </a:stretch>
        </p:blipFill>
        <p:spPr>
          <a:xfrm>
            <a:off x="7080652" y="4282946"/>
            <a:ext cx="998263" cy="791234"/>
          </a:xfrm>
          <a:prstGeom prst="rect">
            <a:avLst/>
          </a:prstGeom>
          <a:noFill/>
          <a:ln>
            <a:noFill/>
          </a:ln>
        </p:spPr>
      </p:pic>
      <p:pic>
        <p:nvPicPr>
          <p:cNvPr id="704" name="Google Shape;704;p36"/>
          <p:cNvPicPr preferRelativeResize="0"/>
          <p:nvPr/>
        </p:nvPicPr>
        <p:blipFill>
          <a:blip r:embed="rId11">
            <a:alphaModFix/>
          </a:blip>
          <a:stretch>
            <a:fillRect/>
          </a:stretch>
        </p:blipFill>
        <p:spPr>
          <a:xfrm>
            <a:off x="8202476" y="4381625"/>
            <a:ext cx="941523" cy="692550"/>
          </a:xfrm>
          <a:prstGeom prst="rect">
            <a:avLst/>
          </a:prstGeom>
          <a:noFill/>
          <a:ln>
            <a:noFill/>
          </a:ln>
        </p:spPr>
      </p:pic>
      <p:pic>
        <p:nvPicPr>
          <p:cNvPr id="705" name="Google Shape;705;p36"/>
          <p:cNvPicPr preferRelativeResize="0"/>
          <p:nvPr/>
        </p:nvPicPr>
        <p:blipFill>
          <a:blip r:embed="rId12">
            <a:alphaModFix/>
          </a:blip>
          <a:stretch>
            <a:fillRect/>
          </a:stretch>
        </p:blipFill>
        <p:spPr>
          <a:xfrm>
            <a:off x="7881376" y="1335212"/>
            <a:ext cx="1393925" cy="1020249"/>
          </a:xfrm>
          <a:prstGeom prst="rect">
            <a:avLst/>
          </a:prstGeom>
          <a:noFill/>
          <a:ln>
            <a:noFill/>
          </a:ln>
        </p:spPr>
      </p:pic>
      <p:pic>
        <p:nvPicPr>
          <p:cNvPr id="706" name="Google Shape;706;p36"/>
          <p:cNvPicPr preferRelativeResize="0"/>
          <p:nvPr/>
        </p:nvPicPr>
        <p:blipFill>
          <a:blip r:embed="rId2">
            <a:alphaModFix/>
          </a:blip>
          <a:stretch>
            <a:fillRect/>
          </a:stretch>
        </p:blipFill>
        <p:spPr>
          <a:xfrm rot="4153035">
            <a:off x="6223300" y="4293958"/>
            <a:ext cx="979152" cy="702805"/>
          </a:xfrm>
          <a:prstGeom prst="rect">
            <a:avLst/>
          </a:prstGeom>
          <a:noFill/>
          <a:ln>
            <a:noFill/>
          </a:ln>
        </p:spPr>
      </p:pic>
      <p:pic>
        <p:nvPicPr>
          <p:cNvPr id="707" name="Google Shape;707;p36"/>
          <p:cNvPicPr preferRelativeResize="0"/>
          <p:nvPr/>
        </p:nvPicPr>
        <p:blipFill>
          <a:blip r:embed="rId3">
            <a:alphaModFix/>
          </a:blip>
          <a:stretch>
            <a:fillRect/>
          </a:stretch>
        </p:blipFill>
        <p:spPr>
          <a:xfrm rot="8233397">
            <a:off x="8463966" y="2335766"/>
            <a:ext cx="1007005" cy="1085420"/>
          </a:xfrm>
          <a:prstGeom prst="rect">
            <a:avLst/>
          </a:prstGeom>
          <a:noFill/>
          <a:ln>
            <a:noFill/>
          </a:ln>
        </p:spPr>
      </p:pic>
      <p:sp>
        <p:nvSpPr>
          <p:cNvPr id="708" name="Google Shape;708;p36"/>
          <p:cNvSpPr/>
          <p:nvPr/>
        </p:nvSpPr>
        <p:spPr>
          <a:xfrm>
            <a:off x="2120531" y="-898985"/>
            <a:ext cx="806670" cy="3079721"/>
          </a:xfrm>
          <a:custGeom>
            <a:avLst/>
            <a:gdLst/>
            <a:ahLst/>
            <a:cxnLst/>
            <a:rect l="l" t="t" r="r" b="b"/>
            <a:pathLst>
              <a:path w="23477" h="89631" fill="none" extrusionOk="0">
                <a:moveTo>
                  <a:pt x="2458" y="89630"/>
                </a:moveTo>
                <a:lnTo>
                  <a:pt x="795" y="88761"/>
                </a:lnTo>
                <a:cubicBezTo>
                  <a:pt x="795" y="88591"/>
                  <a:pt x="7883" y="74415"/>
                  <a:pt x="3403" y="53321"/>
                </a:cubicBezTo>
                <a:cubicBezTo>
                  <a:pt x="1815" y="45590"/>
                  <a:pt x="3554" y="38502"/>
                  <a:pt x="8034" y="33947"/>
                </a:cubicBezTo>
                <a:cubicBezTo>
                  <a:pt x="5992" y="31263"/>
                  <a:pt x="4253" y="27956"/>
                  <a:pt x="3006" y="24326"/>
                </a:cubicBezTo>
                <a:cubicBezTo>
                  <a:pt x="473" y="17163"/>
                  <a:pt x="1" y="8733"/>
                  <a:pt x="1513" y="1"/>
                </a:cubicBezTo>
                <a:lnTo>
                  <a:pt x="3403" y="397"/>
                </a:lnTo>
                <a:cubicBezTo>
                  <a:pt x="946" y="14328"/>
                  <a:pt x="4348" y="25839"/>
                  <a:pt x="9451" y="32681"/>
                </a:cubicBezTo>
                <a:cubicBezTo>
                  <a:pt x="9697" y="32530"/>
                  <a:pt x="9848" y="32360"/>
                  <a:pt x="10094" y="32208"/>
                </a:cubicBezTo>
                <a:cubicBezTo>
                  <a:pt x="13628" y="29619"/>
                  <a:pt x="17881" y="28825"/>
                  <a:pt x="20565" y="30318"/>
                </a:cubicBezTo>
                <a:cubicBezTo>
                  <a:pt x="22531" y="31414"/>
                  <a:pt x="23476" y="33475"/>
                  <a:pt x="23249" y="36140"/>
                </a:cubicBezTo>
                <a:cubicBezTo>
                  <a:pt x="23079" y="38351"/>
                  <a:pt x="22134" y="39920"/>
                  <a:pt x="20565" y="40563"/>
                </a:cubicBezTo>
                <a:cubicBezTo>
                  <a:pt x="18354" y="41508"/>
                  <a:pt x="15367" y="40714"/>
                  <a:pt x="12211" y="38276"/>
                </a:cubicBezTo>
                <a:cubicBezTo>
                  <a:pt x="11190" y="37406"/>
                  <a:pt x="10245" y="36461"/>
                  <a:pt x="9300" y="35440"/>
                </a:cubicBezTo>
                <a:cubicBezTo>
                  <a:pt x="6711" y="38200"/>
                  <a:pt x="3308" y="43700"/>
                  <a:pt x="5293" y="52924"/>
                </a:cubicBezTo>
                <a:cubicBezTo>
                  <a:pt x="9848" y="74736"/>
                  <a:pt x="2760" y="88988"/>
                  <a:pt x="2458" y="89630"/>
                </a:cubicBezTo>
                <a:close/>
                <a:moveTo>
                  <a:pt x="10642" y="34098"/>
                </a:moveTo>
                <a:cubicBezTo>
                  <a:pt x="11512" y="35119"/>
                  <a:pt x="12457" y="35989"/>
                  <a:pt x="13402" y="36782"/>
                </a:cubicBezTo>
                <a:cubicBezTo>
                  <a:pt x="15840" y="38673"/>
                  <a:pt x="18278" y="39542"/>
                  <a:pt x="19771" y="38824"/>
                </a:cubicBezTo>
                <a:cubicBezTo>
                  <a:pt x="20716" y="38427"/>
                  <a:pt x="21265" y="37482"/>
                  <a:pt x="21359" y="35989"/>
                </a:cubicBezTo>
                <a:cubicBezTo>
                  <a:pt x="21510" y="34098"/>
                  <a:pt x="20962" y="32681"/>
                  <a:pt x="19620" y="31981"/>
                </a:cubicBezTo>
                <a:cubicBezTo>
                  <a:pt x="17579" y="30866"/>
                  <a:pt x="14101" y="31585"/>
                  <a:pt x="11190" y="33702"/>
                </a:cubicBezTo>
                <a:cubicBezTo>
                  <a:pt x="11039" y="33872"/>
                  <a:pt x="10869" y="33947"/>
                  <a:pt x="10642" y="34098"/>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1120571" y="-982515"/>
            <a:ext cx="720289" cy="3720741"/>
          </a:xfrm>
          <a:custGeom>
            <a:avLst/>
            <a:gdLst/>
            <a:ahLst/>
            <a:cxnLst/>
            <a:rect l="l" t="t" r="r" b="b"/>
            <a:pathLst>
              <a:path w="20963" h="108287" fill="none" extrusionOk="0">
                <a:moveTo>
                  <a:pt x="13950" y="108286"/>
                </a:moveTo>
                <a:cubicBezTo>
                  <a:pt x="11814" y="108286"/>
                  <a:pt x="8979" y="107889"/>
                  <a:pt x="6541" y="106226"/>
                </a:cubicBezTo>
                <a:cubicBezTo>
                  <a:pt x="3857" y="104506"/>
                  <a:pt x="2212" y="101671"/>
                  <a:pt x="1589" y="97815"/>
                </a:cubicBezTo>
                <a:cubicBezTo>
                  <a:pt x="1" y="88270"/>
                  <a:pt x="7013" y="80634"/>
                  <a:pt x="12608" y="74567"/>
                </a:cubicBezTo>
                <a:cubicBezTo>
                  <a:pt x="15991" y="70881"/>
                  <a:pt x="18978" y="67649"/>
                  <a:pt x="18675" y="65362"/>
                </a:cubicBezTo>
                <a:cubicBezTo>
                  <a:pt x="18600" y="64492"/>
                  <a:pt x="18033" y="63793"/>
                  <a:pt x="17012" y="62999"/>
                </a:cubicBezTo>
                <a:cubicBezTo>
                  <a:pt x="16464" y="62678"/>
                  <a:pt x="15916" y="62375"/>
                  <a:pt x="15368" y="62054"/>
                </a:cubicBezTo>
                <a:cubicBezTo>
                  <a:pt x="13704" y="65759"/>
                  <a:pt x="11587" y="68594"/>
                  <a:pt x="9376" y="70314"/>
                </a:cubicBezTo>
                <a:cubicBezTo>
                  <a:pt x="6938" y="72128"/>
                  <a:pt x="4575" y="72450"/>
                  <a:pt x="2912" y="71183"/>
                </a:cubicBezTo>
                <a:cubicBezTo>
                  <a:pt x="473" y="69369"/>
                  <a:pt x="171" y="66231"/>
                  <a:pt x="2212" y="63396"/>
                </a:cubicBezTo>
                <a:cubicBezTo>
                  <a:pt x="4254" y="60485"/>
                  <a:pt x="9055" y="58028"/>
                  <a:pt x="14347" y="59616"/>
                </a:cubicBezTo>
                <a:cubicBezTo>
                  <a:pt x="16937" y="53076"/>
                  <a:pt x="17957" y="43852"/>
                  <a:pt x="13950" y="33929"/>
                </a:cubicBezTo>
                <a:cubicBezTo>
                  <a:pt x="5199" y="12192"/>
                  <a:pt x="12136" y="474"/>
                  <a:pt x="12457" y="1"/>
                </a:cubicBezTo>
                <a:lnTo>
                  <a:pt x="14026" y="946"/>
                </a:lnTo>
                <a:lnTo>
                  <a:pt x="13232" y="474"/>
                </a:lnTo>
                <a:lnTo>
                  <a:pt x="14026" y="946"/>
                </a:lnTo>
                <a:cubicBezTo>
                  <a:pt x="13950" y="1097"/>
                  <a:pt x="7335" y="12438"/>
                  <a:pt x="15670" y="33229"/>
                </a:cubicBezTo>
                <a:cubicBezTo>
                  <a:pt x="19696" y="43153"/>
                  <a:pt x="18902" y="53076"/>
                  <a:pt x="16143" y="60315"/>
                </a:cubicBezTo>
                <a:cubicBezTo>
                  <a:pt x="16785" y="60636"/>
                  <a:pt x="17409" y="61033"/>
                  <a:pt x="18033" y="61506"/>
                </a:cubicBezTo>
                <a:cubicBezTo>
                  <a:pt x="19545" y="62526"/>
                  <a:pt x="20395" y="63698"/>
                  <a:pt x="20566" y="65116"/>
                </a:cubicBezTo>
                <a:cubicBezTo>
                  <a:pt x="20963" y="68348"/>
                  <a:pt x="17882" y="71656"/>
                  <a:pt x="14026" y="75833"/>
                </a:cubicBezTo>
                <a:cubicBezTo>
                  <a:pt x="8677" y="81655"/>
                  <a:pt x="2061" y="88837"/>
                  <a:pt x="3479" y="97494"/>
                </a:cubicBezTo>
                <a:cubicBezTo>
                  <a:pt x="4027" y="100802"/>
                  <a:pt x="5369" y="103164"/>
                  <a:pt x="7561" y="104657"/>
                </a:cubicBezTo>
                <a:cubicBezTo>
                  <a:pt x="11512" y="107266"/>
                  <a:pt x="16937" y="106075"/>
                  <a:pt x="16937" y="106075"/>
                </a:cubicBezTo>
                <a:lnTo>
                  <a:pt x="17409" y="107889"/>
                </a:lnTo>
                <a:cubicBezTo>
                  <a:pt x="17258" y="107889"/>
                  <a:pt x="15840" y="108286"/>
                  <a:pt x="13950" y="108286"/>
                </a:cubicBezTo>
                <a:close/>
                <a:moveTo>
                  <a:pt x="10869" y="60958"/>
                </a:moveTo>
                <a:cubicBezTo>
                  <a:pt x="7637" y="60958"/>
                  <a:pt x="4972" y="62753"/>
                  <a:pt x="3781" y="64492"/>
                </a:cubicBezTo>
                <a:cubicBezTo>
                  <a:pt x="2609" y="66061"/>
                  <a:pt x="2137" y="68272"/>
                  <a:pt x="4027" y="69690"/>
                </a:cubicBezTo>
                <a:cubicBezTo>
                  <a:pt x="5369" y="70711"/>
                  <a:pt x="7259" y="69539"/>
                  <a:pt x="8204" y="68821"/>
                </a:cubicBezTo>
                <a:cubicBezTo>
                  <a:pt x="10000" y="67403"/>
                  <a:pt x="11984" y="64889"/>
                  <a:pt x="13629" y="61336"/>
                </a:cubicBezTo>
                <a:cubicBezTo>
                  <a:pt x="12684" y="61109"/>
                  <a:pt x="11739" y="60958"/>
                  <a:pt x="10869" y="60958"/>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pic>
        <p:nvPicPr>
          <p:cNvPr id="77" name="Google Shape;77;p5"/>
          <p:cNvPicPr preferRelativeResize="0"/>
          <p:nvPr/>
        </p:nvPicPr>
        <p:blipFill>
          <a:blip r:embed="rId2">
            <a:alphaModFix/>
          </a:blip>
          <a:stretch>
            <a:fillRect/>
          </a:stretch>
        </p:blipFill>
        <p:spPr>
          <a:xfrm>
            <a:off x="7928002" y="3804899"/>
            <a:ext cx="1255199" cy="1062125"/>
          </a:xfrm>
          <a:prstGeom prst="rect">
            <a:avLst/>
          </a:prstGeom>
          <a:noFill/>
          <a:ln>
            <a:noFill/>
          </a:ln>
        </p:spPr>
      </p:pic>
      <p:pic>
        <p:nvPicPr>
          <p:cNvPr id="78" name="Google Shape;78;p5"/>
          <p:cNvPicPr preferRelativeResize="0"/>
          <p:nvPr/>
        </p:nvPicPr>
        <p:blipFill>
          <a:blip r:embed="rId3">
            <a:alphaModFix/>
          </a:blip>
          <a:stretch>
            <a:fillRect/>
          </a:stretch>
        </p:blipFill>
        <p:spPr>
          <a:xfrm rot="-4946932">
            <a:off x="6731750" y="4191838"/>
            <a:ext cx="1170176" cy="977051"/>
          </a:xfrm>
          <a:prstGeom prst="rect">
            <a:avLst/>
          </a:prstGeom>
          <a:noFill/>
          <a:ln>
            <a:noFill/>
          </a:ln>
        </p:spPr>
      </p:pic>
      <p:pic>
        <p:nvPicPr>
          <p:cNvPr id="79" name="Google Shape;79;p5"/>
          <p:cNvPicPr preferRelativeResize="0"/>
          <p:nvPr/>
        </p:nvPicPr>
        <p:blipFill>
          <a:blip r:embed="rId4">
            <a:alphaModFix/>
          </a:blip>
          <a:stretch>
            <a:fillRect/>
          </a:stretch>
        </p:blipFill>
        <p:spPr>
          <a:xfrm>
            <a:off x="1027225" y="4284753"/>
            <a:ext cx="1074565" cy="791233"/>
          </a:xfrm>
          <a:prstGeom prst="rect">
            <a:avLst/>
          </a:prstGeom>
          <a:noFill/>
          <a:ln>
            <a:noFill/>
          </a:ln>
        </p:spPr>
      </p:pic>
      <p:pic>
        <p:nvPicPr>
          <p:cNvPr id="80" name="Google Shape;80;p5"/>
          <p:cNvPicPr preferRelativeResize="0"/>
          <p:nvPr/>
        </p:nvPicPr>
        <p:blipFill>
          <a:blip r:embed="rId5">
            <a:alphaModFix/>
          </a:blip>
          <a:stretch>
            <a:fillRect/>
          </a:stretch>
        </p:blipFill>
        <p:spPr>
          <a:xfrm rot="8296088">
            <a:off x="101280" y="3883061"/>
            <a:ext cx="1223632" cy="651257"/>
          </a:xfrm>
          <a:prstGeom prst="rect">
            <a:avLst/>
          </a:prstGeom>
          <a:noFill/>
          <a:ln>
            <a:noFill/>
          </a:ln>
        </p:spPr>
      </p:pic>
      <p:pic>
        <p:nvPicPr>
          <p:cNvPr id="81" name="Google Shape;81;p5"/>
          <p:cNvPicPr preferRelativeResize="0"/>
          <p:nvPr/>
        </p:nvPicPr>
        <p:blipFill>
          <a:blip r:embed="rId6">
            <a:alphaModFix/>
          </a:blip>
          <a:stretch>
            <a:fillRect/>
          </a:stretch>
        </p:blipFill>
        <p:spPr>
          <a:xfrm>
            <a:off x="120599" y="4522169"/>
            <a:ext cx="1265828" cy="553806"/>
          </a:xfrm>
          <a:prstGeom prst="rect">
            <a:avLst/>
          </a:prstGeom>
          <a:noFill/>
          <a:ln>
            <a:noFill/>
          </a:ln>
        </p:spPr>
      </p:pic>
      <p:pic>
        <p:nvPicPr>
          <p:cNvPr id="82" name="Google Shape;82;p5"/>
          <p:cNvPicPr preferRelativeResize="0"/>
          <p:nvPr/>
        </p:nvPicPr>
        <p:blipFill>
          <a:blip r:embed="rId7">
            <a:alphaModFix/>
          </a:blip>
          <a:stretch>
            <a:fillRect/>
          </a:stretch>
        </p:blipFill>
        <p:spPr>
          <a:xfrm>
            <a:off x="7410210" y="4352278"/>
            <a:ext cx="1103846" cy="791234"/>
          </a:xfrm>
          <a:prstGeom prst="rect">
            <a:avLst/>
          </a:prstGeom>
          <a:noFill/>
          <a:ln>
            <a:noFill/>
          </a:ln>
        </p:spPr>
      </p:pic>
      <p:sp>
        <p:nvSpPr>
          <p:cNvPr id="83" name="Google Shape;83;p5"/>
          <p:cNvSpPr/>
          <p:nvPr/>
        </p:nvSpPr>
        <p:spPr>
          <a:xfrm>
            <a:off x="7668981" y="-238285"/>
            <a:ext cx="806670" cy="3079721"/>
          </a:xfrm>
          <a:custGeom>
            <a:avLst/>
            <a:gdLst/>
            <a:ahLst/>
            <a:cxnLst/>
            <a:rect l="l" t="t" r="r" b="b"/>
            <a:pathLst>
              <a:path w="23477" h="89631" fill="none" extrusionOk="0">
                <a:moveTo>
                  <a:pt x="2458" y="89630"/>
                </a:moveTo>
                <a:lnTo>
                  <a:pt x="795" y="88761"/>
                </a:lnTo>
                <a:cubicBezTo>
                  <a:pt x="795" y="88591"/>
                  <a:pt x="7883" y="74415"/>
                  <a:pt x="3403" y="53321"/>
                </a:cubicBezTo>
                <a:cubicBezTo>
                  <a:pt x="1815" y="45590"/>
                  <a:pt x="3554" y="38502"/>
                  <a:pt x="8034" y="33947"/>
                </a:cubicBezTo>
                <a:cubicBezTo>
                  <a:pt x="5992" y="31263"/>
                  <a:pt x="4253" y="27956"/>
                  <a:pt x="3006" y="24326"/>
                </a:cubicBezTo>
                <a:cubicBezTo>
                  <a:pt x="473" y="17163"/>
                  <a:pt x="1" y="8733"/>
                  <a:pt x="1513" y="1"/>
                </a:cubicBezTo>
                <a:lnTo>
                  <a:pt x="3403" y="397"/>
                </a:lnTo>
                <a:cubicBezTo>
                  <a:pt x="946" y="14328"/>
                  <a:pt x="4348" y="25839"/>
                  <a:pt x="9451" y="32681"/>
                </a:cubicBezTo>
                <a:cubicBezTo>
                  <a:pt x="9697" y="32530"/>
                  <a:pt x="9848" y="32360"/>
                  <a:pt x="10094" y="32208"/>
                </a:cubicBezTo>
                <a:cubicBezTo>
                  <a:pt x="13628" y="29619"/>
                  <a:pt x="17881" y="28825"/>
                  <a:pt x="20565" y="30318"/>
                </a:cubicBezTo>
                <a:cubicBezTo>
                  <a:pt x="22531" y="31414"/>
                  <a:pt x="23476" y="33475"/>
                  <a:pt x="23249" y="36140"/>
                </a:cubicBezTo>
                <a:cubicBezTo>
                  <a:pt x="23079" y="38351"/>
                  <a:pt x="22134" y="39920"/>
                  <a:pt x="20565" y="40563"/>
                </a:cubicBezTo>
                <a:cubicBezTo>
                  <a:pt x="18354" y="41508"/>
                  <a:pt x="15367" y="40714"/>
                  <a:pt x="12211" y="38276"/>
                </a:cubicBezTo>
                <a:cubicBezTo>
                  <a:pt x="11190" y="37406"/>
                  <a:pt x="10245" y="36461"/>
                  <a:pt x="9300" y="35440"/>
                </a:cubicBezTo>
                <a:cubicBezTo>
                  <a:pt x="6711" y="38200"/>
                  <a:pt x="3308" y="43700"/>
                  <a:pt x="5293" y="52924"/>
                </a:cubicBezTo>
                <a:cubicBezTo>
                  <a:pt x="9848" y="74736"/>
                  <a:pt x="2760" y="88988"/>
                  <a:pt x="2458" y="89630"/>
                </a:cubicBezTo>
                <a:close/>
                <a:moveTo>
                  <a:pt x="10642" y="34098"/>
                </a:moveTo>
                <a:cubicBezTo>
                  <a:pt x="11512" y="35119"/>
                  <a:pt x="12457" y="35989"/>
                  <a:pt x="13402" y="36782"/>
                </a:cubicBezTo>
                <a:cubicBezTo>
                  <a:pt x="15840" y="38673"/>
                  <a:pt x="18278" y="39542"/>
                  <a:pt x="19771" y="38824"/>
                </a:cubicBezTo>
                <a:cubicBezTo>
                  <a:pt x="20716" y="38427"/>
                  <a:pt x="21265" y="37482"/>
                  <a:pt x="21359" y="35989"/>
                </a:cubicBezTo>
                <a:cubicBezTo>
                  <a:pt x="21510" y="34098"/>
                  <a:pt x="20962" y="32681"/>
                  <a:pt x="19620" y="31981"/>
                </a:cubicBezTo>
                <a:cubicBezTo>
                  <a:pt x="17579" y="30866"/>
                  <a:pt x="14101" y="31585"/>
                  <a:pt x="11190" y="33702"/>
                </a:cubicBezTo>
                <a:cubicBezTo>
                  <a:pt x="11039" y="33872"/>
                  <a:pt x="10869" y="33947"/>
                  <a:pt x="10642" y="34098"/>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8235921" y="-162315"/>
            <a:ext cx="720289" cy="3720741"/>
          </a:xfrm>
          <a:custGeom>
            <a:avLst/>
            <a:gdLst/>
            <a:ahLst/>
            <a:cxnLst/>
            <a:rect l="l" t="t" r="r" b="b"/>
            <a:pathLst>
              <a:path w="20963" h="108287" fill="none" extrusionOk="0">
                <a:moveTo>
                  <a:pt x="13950" y="108286"/>
                </a:moveTo>
                <a:cubicBezTo>
                  <a:pt x="11814" y="108286"/>
                  <a:pt x="8979" y="107889"/>
                  <a:pt x="6541" y="106226"/>
                </a:cubicBezTo>
                <a:cubicBezTo>
                  <a:pt x="3857" y="104506"/>
                  <a:pt x="2212" y="101671"/>
                  <a:pt x="1589" y="97815"/>
                </a:cubicBezTo>
                <a:cubicBezTo>
                  <a:pt x="1" y="88270"/>
                  <a:pt x="7013" y="80634"/>
                  <a:pt x="12608" y="74567"/>
                </a:cubicBezTo>
                <a:cubicBezTo>
                  <a:pt x="15991" y="70881"/>
                  <a:pt x="18978" y="67649"/>
                  <a:pt x="18675" y="65362"/>
                </a:cubicBezTo>
                <a:cubicBezTo>
                  <a:pt x="18600" y="64492"/>
                  <a:pt x="18033" y="63793"/>
                  <a:pt x="17012" y="62999"/>
                </a:cubicBezTo>
                <a:cubicBezTo>
                  <a:pt x="16464" y="62678"/>
                  <a:pt x="15916" y="62375"/>
                  <a:pt x="15368" y="62054"/>
                </a:cubicBezTo>
                <a:cubicBezTo>
                  <a:pt x="13704" y="65759"/>
                  <a:pt x="11587" y="68594"/>
                  <a:pt x="9376" y="70314"/>
                </a:cubicBezTo>
                <a:cubicBezTo>
                  <a:pt x="6938" y="72128"/>
                  <a:pt x="4575" y="72450"/>
                  <a:pt x="2912" y="71183"/>
                </a:cubicBezTo>
                <a:cubicBezTo>
                  <a:pt x="473" y="69369"/>
                  <a:pt x="171" y="66231"/>
                  <a:pt x="2212" y="63396"/>
                </a:cubicBezTo>
                <a:cubicBezTo>
                  <a:pt x="4254" y="60485"/>
                  <a:pt x="9055" y="58028"/>
                  <a:pt x="14347" y="59616"/>
                </a:cubicBezTo>
                <a:cubicBezTo>
                  <a:pt x="16937" y="53076"/>
                  <a:pt x="17957" y="43852"/>
                  <a:pt x="13950" y="33929"/>
                </a:cubicBezTo>
                <a:cubicBezTo>
                  <a:pt x="5199" y="12192"/>
                  <a:pt x="12136" y="474"/>
                  <a:pt x="12457" y="1"/>
                </a:cubicBezTo>
                <a:lnTo>
                  <a:pt x="14026" y="946"/>
                </a:lnTo>
                <a:lnTo>
                  <a:pt x="13232" y="474"/>
                </a:lnTo>
                <a:lnTo>
                  <a:pt x="14026" y="946"/>
                </a:lnTo>
                <a:cubicBezTo>
                  <a:pt x="13950" y="1097"/>
                  <a:pt x="7335" y="12438"/>
                  <a:pt x="15670" y="33229"/>
                </a:cubicBezTo>
                <a:cubicBezTo>
                  <a:pt x="19696" y="43153"/>
                  <a:pt x="18902" y="53076"/>
                  <a:pt x="16143" y="60315"/>
                </a:cubicBezTo>
                <a:cubicBezTo>
                  <a:pt x="16785" y="60636"/>
                  <a:pt x="17409" y="61033"/>
                  <a:pt x="18033" y="61506"/>
                </a:cubicBezTo>
                <a:cubicBezTo>
                  <a:pt x="19545" y="62526"/>
                  <a:pt x="20395" y="63698"/>
                  <a:pt x="20566" y="65116"/>
                </a:cubicBezTo>
                <a:cubicBezTo>
                  <a:pt x="20963" y="68348"/>
                  <a:pt x="17882" y="71656"/>
                  <a:pt x="14026" y="75833"/>
                </a:cubicBezTo>
                <a:cubicBezTo>
                  <a:pt x="8677" y="81655"/>
                  <a:pt x="2061" y="88837"/>
                  <a:pt x="3479" y="97494"/>
                </a:cubicBezTo>
                <a:cubicBezTo>
                  <a:pt x="4027" y="100802"/>
                  <a:pt x="5369" y="103164"/>
                  <a:pt x="7561" y="104657"/>
                </a:cubicBezTo>
                <a:cubicBezTo>
                  <a:pt x="11512" y="107266"/>
                  <a:pt x="16937" y="106075"/>
                  <a:pt x="16937" y="106075"/>
                </a:cubicBezTo>
                <a:lnTo>
                  <a:pt x="17409" y="107889"/>
                </a:lnTo>
                <a:cubicBezTo>
                  <a:pt x="17258" y="107889"/>
                  <a:pt x="15840" y="108286"/>
                  <a:pt x="13950" y="108286"/>
                </a:cubicBezTo>
                <a:close/>
                <a:moveTo>
                  <a:pt x="10869" y="60958"/>
                </a:moveTo>
                <a:cubicBezTo>
                  <a:pt x="7637" y="60958"/>
                  <a:pt x="4972" y="62753"/>
                  <a:pt x="3781" y="64492"/>
                </a:cubicBezTo>
                <a:cubicBezTo>
                  <a:pt x="2609" y="66061"/>
                  <a:pt x="2137" y="68272"/>
                  <a:pt x="4027" y="69690"/>
                </a:cubicBezTo>
                <a:cubicBezTo>
                  <a:pt x="5369" y="70711"/>
                  <a:pt x="7259" y="69539"/>
                  <a:pt x="8204" y="68821"/>
                </a:cubicBezTo>
                <a:cubicBezTo>
                  <a:pt x="10000" y="67403"/>
                  <a:pt x="11984" y="64889"/>
                  <a:pt x="13629" y="61336"/>
                </a:cubicBezTo>
                <a:cubicBezTo>
                  <a:pt x="12684" y="61109"/>
                  <a:pt x="11739" y="60958"/>
                  <a:pt x="10869" y="60958"/>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84422" y="-894726"/>
            <a:ext cx="705961" cy="3901922"/>
          </a:xfrm>
          <a:custGeom>
            <a:avLst/>
            <a:gdLst/>
            <a:ahLst/>
            <a:cxnLst/>
            <a:rect l="l" t="t" r="r" b="b"/>
            <a:pathLst>
              <a:path w="20546" h="113560" fill="none" extrusionOk="0">
                <a:moveTo>
                  <a:pt x="7239" y="113559"/>
                </a:moveTo>
                <a:lnTo>
                  <a:pt x="5349" y="113559"/>
                </a:lnTo>
                <a:cubicBezTo>
                  <a:pt x="5349" y="99856"/>
                  <a:pt x="7485" y="91502"/>
                  <a:pt x="9205" y="87022"/>
                </a:cubicBezTo>
                <a:cubicBezTo>
                  <a:pt x="9678" y="85831"/>
                  <a:pt x="10150" y="84735"/>
                  <a:pt x="10623" y="83790"/>
                </a:cubicBezTo>
                <a:cubicBezTo>
                  <a:pt x="9772" y="82523"/>
                  <a:pt x="8903" y="80803"/>
                  <a:pt x="8506" y="78271"/>
                </a:cubicBezTo>
                <a:cubicBezTo>
                  <a:pt x="7882" y="74566"/>
                  <a:pt x="8355" y="70162"/>
                  <a:pt x="9999" y="65115"/>
                </a:cubicBezTo>
                <a:cubicBezTo>
                  <a:pt x="14497" y="50864"/>
                  <a:pt x="11965" y="46611"/>
                  <a:pt x="8109" y="40166"/>
                </a:cubicBezTo>
                <a:cubicBezTo>
                  <a:pt x="6219" y="36858"/>
                  <a:pt x="4007" y="33153"/>
                  <a:pt x="2287" y="27407"/>
                </a:cubicBezTo>
                <a:cubicBezTo>
                  <a:pt x="0" y="20074"/>
                  <a:pt x="1966" y="12986"/>
                  <a:pt x="7882" y="6918"/>
                </a:cubicBezTo>
                <a:cubicBezTo>
                  <a:pt x="12210" y="2439"/>
                  <a:pt x="17163" y="76"/>
                  <a:pt x="17408" y="0"/>
                </a:cubicBezTo>
                <a:lnTo>
                  <a:pt x="18183" y="1645"/>
                </a:lnTo>
                <a:cubicBezTo>
                  <a:pt x="18183" y="1720"/>
                  <a:pt x="13307" y="4008"/>
                  <a:pt x="9129" y="8260"/>
                </a:cubicBezTo>
                <a:cubicBezTo>
                  <a:pt x="3705" y="13931"/>
                  <a:pt x="2041" y="20149"/>
                  <a:pt x="4007" y="26840"/>
                </a:cubicBezTo>
                <a:cubicBezTo>
                  <a:pt x="5746" y="32359"/>
                  <a:pt x="7882" y="35988"/>
                  <a:pt x="9772" y="39221"/>
                </a:cubicBezTo>
                <a:cubicBezTo>
                  <a:pt x="13704" y="45836"/>
                  <a:pt x="16539" y="50637"/>
                  <a:pt x="11738" y="65682"/>
                </a:cubicBezTo>
                <a:cubicBezTo>
                  <a:pt x="8978" y="74566"/>
                  <a:pt x="10245" y="79537"/>
                  <a:pt x="11738" y="81975"/>
                </a:cubicBezTo>
                <a:cubicBezTo>
                  <a:pt x="13307" y="79688"/>
                  <a:pt x="15046" y="78346"/>
                  <a:pt x="16690" y="78271"/>
                </a:cubicBezTo>
                <a:cubicBezTo>
                  <a:pt x="18183" y="78119"/>
                  <a:pt x="19922" y="79065"/>
                  <a:pt x="20319" y="81975"/>
                </a:cubicBezTo>
                <a:cubicBezTo>
                  <a:pt x="20546" y="83865"/>
                  <a:pt x="19846" y="85529"/>
                  <a:pt x="18429" y="86379"/>
                </a:cubicBezTo>
                <a:cubicBezTo>
                  <a:pt x="16614" y="87419"/>
                  <a:pt x="14176" y="87022"/>
                  <a:pt x="12210" y="85359"/>
                </a:cubicBezTo>
                <a:cubicBezTo>
                  <a:pt x="12135" y="85359"/>
                  <a:pt x="12040" y="85283"/>
                  <a:pt x="11965" y="85283"/>
                </a:cubicBezTo>
                <a:cubicBezTo>
                  <a:pt x="9526" y="90254"/>
                  <a:pt x="7239" y="99138"/>
                  <a:pt x="7239" y="113559"/>
                </a:cubicBezTo>
                <a:close/>
                <a:moveTo>
                  <a:pt x="12910" y="83544"/>
                </a:moveTo>
                <a:cubicBezTo>
                  <a:pt x="13080" y="83714"/>
                  <a:pt x="13231" y="83865"/>
                  <a:pt x="13382" y="83941"/>
                </a:cubicBezTo>
                <a:cubicBezTo>
                  <a:pt x="14970" y="85207"/>
                  <a:pt x="16539" y="85283"/>
                  <a:pt x="17484" y="84735"/>
                </a:cubicBezTo>
                <a:cubicBezTo>
                  <a:pt x="18278" y="84262"/>
                  <a:pt x="18580" y="83393"/>
                  <a:pt x="18429" y="82221"/>
                </a:cubicBezTo>
                <a:cubicBezTo>
                  <a:pt x="18353" y="81578"/>
                  <a:pt x="18032" y="80085"/>
                  <a:pt x="16860" y="80161"/>
                </a:cubicBezTo>
                <a:cubicBezTo>
                  <a:pt x="15821" y="80236"/>
                  <a:pt x="14403" y="81276"/>
                  <a:pt x="12910" y="83544"/>
                </a:cubicBez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8294" y="-768075"/>
            <a:ext cx="665691" cy="4013626"/>
          </a:xfrm>
          <a:custGeom>
            <a:avLst/>
            <a:gdLst/>
            <a:ahLst/>
            <a:cxnLst/>
            <a:rect l="l" t="t" r="r" b="b"/>
            <a:pathLst>
              <a:path w="19374" h="116811" fill="none" extrusionOk="0">
                <a:moveTo>
                  <a:pt x="3950" y="116810"/>
                </a:moveTo>
                <a:cubicBezTo>
                  <a:pt x="3780" y="116640"/>
                  <a:pt x="170" y="113502"/>
                  <a:pt x="1739" y="104354"/>
                </a:cubicBezTo>
                <a:cubicBezTo>
                  <a:pt x="2363" y="100650"/>
                  <a:pt x="4177" y="96869"/>
                  <a:pt x="6143" y="92862"/>
                </a:cubicBezTo>
                <a:cubicBezTo>
                  <a:pt x="11114" y="82788"/>
                  <a:pt x="17257" y="70181"/>
                  <a:pt x="7334" y="50183"/>
                </a:cubicBezTo>
                <a:cubicBezTo>
                  <a:pt x="0" y="35213"/>
                  <a:pt x="1191" y="22379"/>
                  <a:pt x="3553" y="14271"/>
                </a:cubicBezTo>
                <a:cubicBezTo>
                  <a:pt x="6067" y="5444"/>
                  <a:pt x="10245" y="246"/>
                  <a:pt x="10471" y="0"/>
                </a:cubicBezTo>
                <a:lnTo>
                  <a:pt x="11889" y="1191"/>
                </a:lnTo>
                <a:cubicBezTo>
                  <a:pt x="11813" y="1267"/>
                  <a:pt x="7731" y="6389"/>
                  <a:pt x="5368" y="14894"/>
                </a:cubicBezTo>
                <a:cubicBezTo>
                  <a:pt x="3081" y="22682"/>
                  <a:pt x="1966" y="34968"/>
                  <a:pt x="9054" y="49314"/>
                </a:cubicBezTo>
                <a:cubicBezTo>
                  <a:pt x="19374" y="70181"/>
                  <a:pt x="13004" y="83260"/>
                  <a:pt x="7882" y="93732"/>
                </a:cubicBezTo>
                <a:cubicBezTo>
                  <a:pt x="5992" y="97588"/>
                  <a:pt x="4177" y="101217"/>
                  <a:pt x="3629" y="104676"/>
                </a:cubicBezTo>
                <a:cubicBezTo>
                  <a:pt x="2211" y="112633"/>
                  <a:pt x="5122" y="115298"/>
                  <a:pt x="5198" y="115298"/>
                </a:cubicBezTo>
                <a:close/>
                <a:moveTo>
                  <a:pt x="11889" y="1191"/>
                </a:moveTo>
                <a:lnTo>
                  <a:pt x="11190" y="567"/>
                </a:lnTo>
                <a:lnTo>
                  <a:pt x="11889" y="1191"/>
                </a:lnTo>
                <a:close/>
              </a:path>
            </a:pathLst>
          </a:custGeom>
          <a:no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5"/>
          <p:cNvSpPr txBox="1">
            <a:spLocks noGrp="1"/>
          </p:cNvSpPr>
          <p:nvPr>
            <p:ph type="subTitle" idx="1"/>
          </p:nvPr>
        </p:nvSpPr>
        <p:spPr>
          <a:xfrm>
            <a:off x="1696789" y="3056900"/>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89" name="Google Shape;89;p5"/>
          <p:cNvSpPr txBox="1">
            <a:spLocks noGrp="1"/>
          </p:cNvSpPr>
          <p:nvPr>
            <p:ph type="subTitle" idx="2"/>
          </p:nvPr>
        </p:nvSpPr>
        <p:spPr>
          <a:xfrm>
            <a:off x="4891502" y="3056900"/>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90" name="Google Shape;90;p5"/>
          <p:cNvSpPr txBox="1">
            <a:spLocks noGrp="1"/>
          </p:cNvSpPr>
          <p:nvPr>
            <p:ph type="subTitle" idx="3"/>
          </p:nvPr>
        </p:nvSpPr>
        <p:spPr>
          <a:xfrm>
            <a:off x="1696788" y="2708010"/>
            <a:ext cx="2555700" cy="477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
          <p:cNvSpPr txBox="1">
            <a:spLocks noGrp="1"/>
          </p:cNvSpPr>
          <p:nvPr>
            <p:ph type="subTitle" idx="4"/>
          </p:nvPr>
        </p:nvSpPr>
        <p:spPr>
          <a:xfrm>
            <a:off x="4891500" y="2708010"/>
            <a:ext cx="25557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pic>
        <p:nvPicPr>
          <p:cNvPr id="93" name="Google Shape;93;p6"/>
          <p:cNvPicPr preferRelativeResize="0"/>
          <p:nvPr/>
        </p:nvPicPr>
        <p:blipFill rotWithShape="1">
          <a:blip r:embed="rId2">
            <a:alphaModFix/>
          </a:blip>
          <a:srcRect l="12574" t="12574" r="12574" b="12574"/>
          <a:stretch/>
        </p:blipFill>
        <p:spPr>
          <a:xfrm>
            <a:off x="8149824" y="706450"/>
            <a:ext cx="747202" cy="592225"/>
          </a:xfrm>
          <a:prstGeom prst="rect">
            <a:avLst/>
          </a:prstGeom>
          <a:noFill/>
          <a:ln>
            <a:noFill/>
          </a:ln>
        </p:spPr>
      </p:pic>
      <p:pic>
        <p:nvPicPr>
          <p:cNvPr id="94" name="Google Shape;94;p6"/>
          <p:cNvPicPr preferRelativeResize="0"/>
          <p:nvPr/>
        </p:nvPicPr>
        <p:blipFill rotWithShape="1">
          <a:blip r:embed="rId3">
            <a:alphaModFix/>
          </a:blip>
          <a:srcRect t="6864" r="8825"/>
          <a:stretch/>
        </p:blipFill>
        <p:spPr>
          <a:xfrm rot="3724421">
            <a:off x="8488831" y="2618634"/>
            <a:ext cx="980789" cy="736926"/>
          </a:xfrm>
          <a:prstGeom prst="rect">
            <a:avLst/>
          </a:prstGeom>
          <a:noFill/>
          <a:ln>
            <a:noFill/>
          </a:ln>
        </p:spPr>
      </p:pic>
      <p:pic>
        <p:nvPicPr>
          <p:cNvPr id="95" name="Google Shape;95;p6"/>
          <p:cNvPicPr preferRelativeResize="0"/>
          <p:nvPr/>
        </p:nvPicPr>
        <p:blipFill>
          <a:blip r:embed="rId4">
            <a:alphaModFix/>
          </a:blip>
          <a:stretch>
            <a:fillRect/>
          </a:stretch>
        </p:blipFill>
        <p:spPr>
          <a:xfrm rot="-3996035">
            <a:off x="8546899" y="989100"/>
            <a:ext cx="1006996" cy="1085424"/>
          </a:xfrm>
          <a:prstGeom prst="rect">
            <a:avLst/>
          </a:prstGeom>
          <a:noFill/>
          <a:ln>
            <a:noFill/>
          </a:ln>
        </p:spPr>
      </p:pic>
      <p:pic>
        <p:nvPicPr>
          <p:cNvPr id="96" name="Google Shape;96;p6"/>
          <p:cNvPicPr preferRelativeResize="0"/>
          <p:nvPr/>
        </p:nvPicPr>
        <p:blipFill>
          <a:blip r:embed="rId5">
            <a:alphaModFix/>
          </a:blip>
          <a:stretch>
            <a:fillRect/>
          </a:stretch>
        </p:blipFill>
        <p:spPr>
          <a:xfrm rot="1917140">
            <a:off x="8477052" y="3727875"/>
            <a:ext cx="1393926" cy="1020248"/>
          </a:xfrm>
          <a:prstGeom prst="rect">
            <a:avLst/>
          </a:prstGeom>
          <a:noFill/>
          <a:ln>
            <a:noFill/>
          </a:ln>
        </p:spPr>
      </p:pic>
      <p:pic>
        <p:nvPicPr>
          <p:cNvPr id="97" name="Google Shape;97;p6"/>
          <p:cNvPicPr preferRelativeResize="0"/>
          <p:nvPr/>
        </p:nvPicPr>
        <p:blipFill>
          <a:blip r:embed="rId6">
            <a:alphaModFix/>
          </a:blip>
          <a:stretch>
            <a:fillRect/>
          </a:stretch>
        </p:blipFill>
        <p:spPr>
          <a:xfrm>
            <a:off x="8428059" y="-156563"/>
            <a:ext cx="1102341" cy="791235"/>
          </a:xfrm>
          <a:prstGeom prst="rect">
            <a:avLst/>
          </a:prstGeom>
          <a:noFill/>
          <a:ln>
            <a:noFill/>
          </a:ln>
        </p:spPr>
      </p:pic>
      <p:pic>
        <p:nvPicPr>
          <p:cNvPr id="98" name="Google Shape;98;p6"/>
          <p:cNvPicPr preferRelativeResize="0"/>
          <p:nvPr/>
        </p:nvPicPr>
        <p:blipFill rotWithShape="1">
          <a:blip r:embed="rId7">
            <a:alphaModFix/>
          </a:blip>
          <a:srcRect t="10589" b="12451"/>
          <a:stretch/>
        </p:blipFill>
        <p:spPr>
          <a:xfrm>
            <a:off x="-103600" y="4400925"/>
            <a:ext cx="1310397" cy="742573"/>
          </a:xfrm>
          <a:prstGeom prst="rect">
            <a:avLst/>
          </a:prstGeom>
          <a:noFill/>
          <a:ln>
            <a:noFill/>
          </a:ln>
        </p:spPr>
      </p:pic>
      <p:pic>
        <p:nvPicPr>
          <p:cNvPr id="99" name="Google Shape;99;p6"/>
          <p:cNvPicPr preferRelativeResize="0"/>
          <p:nvPr/>
        </p:nvPicPr>
        <p:blipFill>
          <a:blip r:embed="rId8">
            <a:alphaModFix/>
          </a:blip>
          <a:stretch>
            <a:fillRect/>
          </a:stretch>
        </p:blipFill>
        <p:spPr>
          <a:xfrm rot="3242579">
            <a:off x="-488997" y="1288497"/>
            <a:ext cx="1359746" cy="723695"/>
          </a:xfrm>
          <a:prstGeom prst="rect">
            <a:avLst/>
          </a:prstGeom>
          <a:noFill/>
          <a:ln>
            <a:noFill/>
          </a:ln>
        </p:spPr>
      </p:pic>
      <p:pic>
        <p:nvPicPr>
          <p:cNvPr id="100" name="Google Shape;100;p6"/>
          <p:cNvPicPr preferRelativeResize="0"/>
          <p:nvPr/>
        </p:nvPicPr>
        <p:blipFill>
          <a:blip r:embed="rId9">
            <a:alphaModFix/>
          </a:blip>
          <a:stretch>
            <a:fillRect/>
          </a:stretch>
        </p:blipFill>
        <p:spPr>
          <a:xfrm>
            <a:off x="2" y="-292013"/>
            <a:ext cx="1255199" cy="1062125"/>
          </a:xfrm>
          <a:prstGeom prst="rect">
            <a:avLst/>
          </a:prstGeom>
          <a:noFill/>
          <a:ln>
            <a:noFill/>
          </a:ln>
        </p:spPr>
      </p:pic>
      <p:pic>
        <p:nvPicPr>
          <p:cNvPr id="101" name="Google Shape;101;p6"/>
          <p:cNvPicPr preferRelativeResize="0"/>
          <p:nvPr/>
        </p:nvPicPr>
        <p:blipFill>
          <a:blip r:embed="rId10">
            <a:alphaModFix/>
          </a:blip>
          <a:stretch>
            <a:fillRect/>
          </a:stretch>
        </p:blipFill>
        <p:spPr>
          <a:xfrm>
            <a:off x="-506440" y="342191"/>
            <a:ext cx="1103846" cy="791234"/>
          </a:xfrm>
          <a:prstGeom prst="rect">
            <a:avLst/>
          </a:prstGeom>
          <a:noFill/>
          <a:ln>
            <a:noFill/>
          </a:ln>
        </p:spPr>
      </p:pic>
      <p:pic>
        <p:nvPicPr>
          <p:cNvPr id="102" name="Google Shape;102;p6"/>
          <p:cNvPicPr preferRelativeResize="0"/>
          <p:nvPr/>
        </p:nvPicPr>
        <p:blipFill>
          <a:blip r:embed="rId4">
            <a:alphaModFix/>
          </a:blip>
          <a:stretch>
            <a:fillRect/>
          </a:stretch>
        </p:blipFill>
        <p:spPr>
          <a:xfrm rot="285012">
            <a:off x="-458013" y="2094087"/>
            <a:ext cx="1006996" cy="1085426"/>
          </a:xfrm>
          <a:prstGeom prst="rect">
            <a:avLst/>
          </a:prstGeom>
          <a:noFill/>
          <a:ln>
            <a:noFill/>
          </a:ln>
        </p:spPr>
      </p:pic>
      <p:pic>
        <p:nvPicPr>
          <p:cNvPr id="103" name="Google Shape;103;p6"/>
          <p:cNvPicPr preferRelativeResize="0"/>
          <p:nvPr/>
        </p:nvPicPr>
        <p:blipFill>
          <a:blip r:embed="rId6">
            <a:alphaModFix/>
          </a:blip>
          <a:stretch>
            <a:fillRect/>
          </a:stretch>
        </p:blipFill>
        <p:spPr>
          <a:xfrm>
            <a:off x="-450966" y="3362612"/>
            <a:ext cx="1102341" cy="791235"/>
          </a:xfrm>
          <a:prstGeom prst="rect">
            <a:avLst/>
          </a:prstGeom>
          <a:noFill/>
          <a:ln>
            <a:noFill/>
          </a:ln>
        </p:spPr>
      </p:pic>
      <p:sp>
        <p:nvSpPr>
          <p:cNvPr id="104" name="Google Shape;104;p6"/>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07" name="Google Shape;107;p7"/>
          <p:cNvSpPr txBox="1">
            <a:spLocks noGrp="1"/>
          </p:cNvSpPr>
          <p:nvPr>
            <p:ph type="subTitle" idx="1"/>
          </p:nvPr>
        </p:nvSpPr>
        <p:spPr>
          <a:xfrm>
            <a:off x="720000" y="1741413"/>
            <a:ext cx="4345800" cy="20961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pic>
        <p:nvPicPr>
          <p:cNvPr id="108" name="Google Shape;108;p7"/>
          <p:cNvPicPr preferRelativeResize="0"/>
          <p:nvPr/>
        </p:nvPicPr>
        <p:blipFill>
          <a:blip r:embed="rId2">
            <a:alphaModFix/>
          </a:blip>
          <a:stretch>
            <a:fillRect/>
          </a:stretch>
        </p:blipFill>
        <p:spPr>
          <a:xfrm rot="-5400000" flipH="1">
            <a:off x="7618926" y="4584693"/>
            <a:ext cx="991652" cy="737448"/>
          </a:xfrm>
          <a:prstGeom prst="rect">
            <a:avLst/>
          </a:prstGeom>
          <a:noFill/>
          <a:ln>
            <a:noFill/>
          </a:ln>
        </p:spPr>
      </p:pic>
      <p:pic>
        <p:nvPicPr>
          <p:cNvPr id="109" name="Google Shape;109;p7"/>
          <p:cNvPicPr preferRelativeResize="0"/>
          <p:nvPr/>
        </p:nvPicPr>
        <p:blipFill>
          <a:blip r:embed="rId3">
            <a:alphaModFix/>
          </a:blip>
          <a:stretch>
            <a:fillRect/>
          </a:stretch>
        </p:blipFill>
        <p:spPr>
          <a:xfrm rot="-6620121" flipH="1">
            <a:off x="7493023" y="1896018"/>
            <a:ext cx="1037100" cy="783902"/>
          </a:xfrm>
          <a:prstGeom prst="rect">
            <a:avLst/>
          </a:prstGeom>
          <a:noFill/>
          <a:ln>
            <a:noFill/>
          </a:ln>
        </p:spPr>
      </p:pic>
      <p:pic>
        <p:nvPicPr>
          <p:cNvPr id="110" name="Google Shape;110;p7"/>
          <p:cNvPicPr preferRelativeResize="0"/>
          <p:nvPr/>
        </p:nvPicPr>
        <p:blipFill>
          <a:blip r:embed="rId4">
            <a:alphaModFix/>
          </a:blip>
          <a:stretch>
            <a:fillRect/>
          </a:stretch>
        </p:blipFill>
        <p:spPr>
          <a:xfrm rot="1111445" flipH="1">
            <a:off x="7695497" y="524660"/>
            <a:ext cx="1101119" cy="783902"/>
          </a:xfrm>
          <a:prstGeom prst="rect">
            <a:avLst/>
          </a:prstGeom>
          <a:noFill/>
          <a:ln>
            <a:noFill/>
          </a:ln>
        </p:spPr>
      </p:pic>
      <p:pic>
        <p:nvPicPr>
          <p:cNvPr id="111" name="Google Shape;111;p7"/>
          <p:cNvPicPr preferRelativeResize="0"/>
          <p:nvPr/>
        </p:nvPicPr>
        <p:blipFill>
          <a:blip r:embed="rId5">
            <a:alphaModFix/>
          </a:blip>
          <a:stretch>
            <a:fillRect/>
          </a:stretch>
        </p:blipFill>
        <p:spPr>
          <a:xfrm rot="-5400000" flipH="1">
            <a:off x="6591155" y="4581915"/>
            <a:ext cx="1085932" cy="1067918"/>
          </a:xfrm>
          <a:prstGeom prst="rect">
            <a:avLst/>
          </a:prstGeom>
          <a:noFill/>
          <a:ln>
            <a:noFill/>
          </a:ln>
        </p:spPr>
      </p:pic>
      <p:pic>
        <p:nvPicPr>
          <p:cNvPr id="112" name="Google Shape;112;p7"/>
          <p:cNvPicPr preferRelativeResize="0"/>
          <p:nvPr/>
        </p:nvPicPr>
        <p:blipFill>
          <a:blip r:embed="rId4">
            <a:alphaModFix/>
          </a:blip>
          <a:stretch>
            <a:fillRect/>
          </a:stretch>
        </p:blipFill>
        <p:spPr>
          <a:xfrm rot="-1489767">
            <a:off x="8392295" y="-93989"/>
            <a:ext cx="1101123" cy="783900"/>
          </a:xfrm>
          <a:prstGeom prst="rect">
            <a:avLst/>
          </a:prstGeom>
          <a:noFill/>
          <a:ln>
            <a:noFill/>
          </a:ln>
        </p:spPr>
      </p:pic>
      <p:pic>
        <p:nvPicPr>
          <p:cNvPr id="113" name="Google Shape;113;p7"/>
          <p:cNvPicPr preferRelativeResize="0"/>
          <p:nvPr/>
        </p:nvPicPr>
        <p:blipFill>
          <a:blip r:embed="rId3">
            <a:alphaModFix/>
          </a:blip>
          <a:stretch>
            <a:fillRect/>
          </a:stretch>
        </p:blipFill>
        <p:spPr>
          <a:xfrm rot="-8999997" flipH="1">
            <a:off x="8342973" y="2787030"/>
            <a:ext cx="1037095" cy="783902"/>
          </a:xfrm>
          <a:prstGeom prst="rect">
            <a:avLst/>
          </a:prstGeom>
          <a:noFill/>
          <a:ln>
            <a:noFill/>
          </a:ln>
        </p:spPr>
      </p:pic>
      <p:pic>
        <p:nvPicPr>
          <p:cNvPr id="114" name="Google Shape;114;p7"/>
          <p:cNvPicPr preferRelativeResize="0"/>
          <p:nvPr/>
        </p:nvPicPr>
        <p:blipFill>
          <a:blip r:embed="rId2">
            <a:alphaModFix/>
          </a:blip>
          <a:stretch>
            <a:fillRect/>
          </a:stretch>
        </p:blipFill>
        <p:spPr>
          <a:xfrm rot="-5400000">
            <a:off x="7866801" y="-270298"/>
            <a:ext cx="991652" cy="737448"/>
          </a:xfrm>
          <a:prstGeom prst="rect">
            <a:avLst/>
          </a:prstGeom>
          <a:noFill/>
          <a:ln>
            <a:noFill/>
          </a:ln>
        </p:spPr>
      </p:pic>
      <p:pic>
        <p:nvPicPr>
          <p:cNvPr id="115" name="Google Shape;115;p7"/>
          <p:cNvPicPr preferRelativeResize="0"/>
          <p:nvPr/>
        </p:nvPicPr>
        <p:blipFill>
          <a:blip r:embed="rId6">
            <a:alphaModFix/>
          </a:blip>
          <a:stretch>
            <a:fillRect/>
          </a:stretch>
        </p:blipFill>
        <p:spPr>
          <a:xfrm rot="5097742">
            <a:off x="8222282" y="1353851"/>
            <a:ext cx="979512" cy="783897"/>
          </a:xfrm>
          <a:prstGeom prst="rect">
            <a:avLst/>
          </a:prstGeom>
          <a:noFill/>
          <a:ln>
            <a:noFill/>
          </a:ln>
        </p:spPr>
      </p:pic>
      <p:pic>
        <p:nvPicPr>
          <p:cNvPr id="116" name="Google Shape;116;p7"/>
          <p:cNvPicPr preferRelativeResize="0"/>
          <p:nvPr/>
        </p:nvPicPr>
        <p:blipFill>
          <a:blip r:embed="rId4">
            <a:alphaModFix/>
          </a:blip>
          <a:stretch>
            <a:fillRect/>
          </a:stretch>
        </p:blipFill>
        <p:spPr>
          <a:xfrm rot="1111445" flipH="1">
            <a:off x="8580385" y="4612210"/>
            <a:ext cx="1101119" cy="783902"/>
          </a:xfrm>
          <a:prstGeom prst="rect">
            <a:avLst/>
          </a:prstGeom>
          <a:noFill/>
          <a:ln>
            <a:noFill/>
          </a:ln>
        </p:spPr>
      </p:pic>
      <p:pic>
        <p:nvPicPr>
          <p:cNvPr id="117" name="Google Shape;117;p7"/>
          <p:cNvPicPr preferRelativeResize="0"/>
          <p:nvPr/>
        </p:nvPicPr>
        <p:blipFill>
          <a:blip r:embed="rId2">
            <a:alphaModFix/>
          </a:blip>
          <a:stretch>
            <a:fillRect/>
          </a:stretch>
        </p:blipFill>
        <p:spPr>
          <a:xfrm rot="4249684">
            <a:off x="8574578" y="1105554"/>
            <a:ext cx="991652" cy="737451"/>
          </a:xfrm>
          <a:prstGeom prst="rect">
            <a:avLst/>
          </a:prstGeom>
          <a:noFill/>
          <a:ln>
            <a:noFill/>
          </a:ln>
        </p:spPr>
      </p:pic>
      <p:pic>
        <p:nvPicPr>
          <p:cNvPr id="118" name="Google Shape;118;p7"/>
          <p:cNvPicPr preferRelativeResize="0"/>
          <p:nvPr/>
        </p:nvPicPr>
        <p:blipFill>
          <a:blip r:embed="rId2">
            <a:alphaModFix/>
          </a:blip>
          <a:stretch>
            <a:fillRect/>
          </a:stretch>
        </p:blipFill>
        <p:spPr>
          <a:xfrm rot="9634561">
            <a:off x="8653706" y="2036181"/>
            <a:ext cx="991650" cy="737449"/>
          </a:xfrm>
          <a:prstGeom prst="rect">
            <a:avLst/>
          </a:prstGeom>
          <a:noFill/>
          <a:ln>
            <a:noFill/>
          </a:ln>
        </p:spPr>
      </p:pic>
      <p:pic>
        <p:nvPicPr>
          <p:cNvPr id="119" name="Google Shape;119;p7"/>
          <p:cNvPicPr preferRelativeResize="0"/>
          <p:nvPr/>
        </p:nvPicPr>
        <p:blipFill>
          <a:blip r:embed="rId7">
            <a:alphaModFix/>
          </a:blip>
          <a:stretch>
            <a:fillRect/>
          </a:stretch>
        </p:blipFill>
        <p:spPr>
          <a:xfrm flipH="1">
            <a:off x="7636104" y="3112751"/>
            <a:ext cx="1385975" cy="1460147"/>
          </a:xfrm>
          <a:prstGeom prst="rect">
            <a:avLst/>
          </a:prstGeom>
          <a:noFill/>
          <a:ln>
            <a:noFill/>
          </a:ln>
        </p:spPr>
      </p:pic>
      <p:pic>
        <p:nvPicPr>
          <p:cNvPr id="120" name="Google Shape;120;p7"/>
          <p:cNvPicPr preferRelativeResize="0"/>
          <p:nvPr/>
        </p:nvPicPr>
        <p:blipFill>
          <a:blip r:embed="rId2">
            <a:alphaModFix/>
          </a:blip>
          <a:stretch>
            <a:fillRect/>
          </a:stretch>
        </p:blipFill>
        <p:spPr>
          <a:xfrm>
            <a:off x="5569610" y="4564188"/>
            <a:ext cx="991652" cy="737448"/>
          </a:xfrm>
          <a:prstGeom prst="rect">
            <a:avLst/>
          </a:prstGeom>
          <a:noFill/>
          <a:ln>
            <a:noFill/>
          </a:ln>
        </p:spPr>
      </p:pic>
      <p:pic>
        <p:nvPicPr>
          <p:cNvPr id="121" name="Google Shape;121;p7"/>
          <p:cNvPicPr preferRelativeResize="0"/>
          <p:nvPr/>
        </p:nvPicPr>
        <p:blipFill>
          <a:blip r:embed="rId3">
            <a:alphaModFix/>
          </a:blip>
          <a:stretch>
            <a:fillRect/>
          </a:stretch>
        </p:blipFill>
        <p:spPr>
          <a:xfrm>
            <a:off x="5915550" y="3844843"/>
            <a:ext cx="1037097" cy="783903"/>
          </a:xfrm>
          <a:prstGeom prst="rect">
            <a:avLst/>
          </a:prstGeom>
          <a:noFill/>
          <a:ln>
            <a:noFill/>
          </a:ln>
        </p:spPr>
      </p:pic>
      <p:pic>
        <p:nvPicPr>
          <p:cNvPr id="122" name="Google Shape;122;p7"/>
          <p:cNvPicPr preferRelativeResize="0"/>
          <p:nvPr/>
        </p:nvPicPr>
        <p:blipFill>
          <a:blip r:embed="rId8">
            <a:alphaModFix/>
          </a:blip>
          <a:stretch>
            <a:fillRect/>
          </a:stretch>
        </p:blipFill>
        <p:spPr>
          <a:xfrm>
            <a:off x="6561258" y="2130532"/>
            <a:ext cx="1038247" cy="1261158"/>
          </a:xfrm>
          <a:prstGeom prst="rect">
            <a:avLst/>
          </a:prstGeom>
          <a:noFill/>
          <a:ln>
            <a:noFill/>
          </a:ln>
        </p:spPr>
      </p:pic>
      <p:pic>
        <p:nvPicPr>
          <p:cNvPr id="123" name="Google Shape;123;p7"/>
          <p:cNvPicPr preferRelativeResize="0"/>
          <p:nvPr/>
        </p:nvPicPr>
        <p:blipFill rotWithShape="1">
          <a:blip r:embed="rId9">
            <a:alphaModFix/>
          </a:blip>
          <a:srcRect l="5196" t="5196" r="5205" b="5205"/>
          <a:stretch/>
        </p:blipFill>
        <p:spPr>
          <a:xfrm>
            <a:off x="6737075" y="3414925"/>
            <a:ext cx="1023898" cy="1134751"/>
          </a:xfrm>
          <a:prstGeom prst="rect">
            <a:avLst/>
          </a:prstGeom>
          <a:noFill/>
          <a:ln>
            <a:noFill/>
          </a:ln>
        </p:spPr>
      </p:pic>
      <p:pic>
        <p:nvPicPr>
          <p:cNvPr id="124" name="Google Shape;124;p7"/>
          <p:cNvPicPr preferRelativeResize="0"/>
          <p:nvPr/>
        </p:nvPicPr>
        <p:blipFill>
          <a:blip r:embed="rId10">
            <a:alphaModFix/>
          </a:blip>
          <a:stretch>
            <a:fillRect/>
          </a:stretch>
        </p:blipFill>
        <p:spPr>
          <a:xfrm>
            <a:off x="6605957" y="1154950"/>
            <a:ext cx="948833" cy="783904"/>
          </a:xfrm>
          <a:prstGeom prst="rect">
            <a:avLst/>
          </a:prstGeom>
          <a:noFill/>
          <a:ln>
            <a:noFill/>
          </a:ln>
        </p:spPr>
      </p:pic>
      <p:pic>
        <p:nvPicPr>
          <p:cNvPr id="125" name="Google Shape;125;p7"/>
          <p:cNvPicPr preferRelativeResize="0"/>
          <p:nvPr/>
        </p:nvPicPr>
        <p:blipFill>
          <a:blip r:embed="rId2">
            <a:alphaModFix/>
          </a:blip>
          <a:stretch>
            <a:fillRect/>
          </a:stretch>
        </p:blipFill>
        <p:spPr>
          <a:xfrm rot="-3571775" flipH="1">
            <a:off x="-345065" y="4301262"/>
            <a:ext cx="991653" cy="737452"/>
          </a:xfrm>
          <a:prstGeom prst="rect">
            <a:avLst/>
          </a:prstGeom>
          <a:noFill/>
          <a:ln>
            <a:noFill/>
          </a:ln>
        </p:spPr>
      </p:pic>
      <p:pic>
        <p:nvPicPr>
          <p:cNvPr id="126" name="Google Shape;126;p7"/>
          <p:cNvPicPr preferRelativeResize="0"/>
          <p:nvPr/>
        </p:nvPicPr>
        <p:blipFill>
          <a:blip r:embed="rId3">
            <a:alphaModFix/>
          </a:blip>
          <a:stretch>
            <a:fillRect/>
          </a:stretch>
        </p:blipFill>
        <p:spPr>
          <a:xfrm rot="1220121">
            <a:off x="3550912" y="4211431"/>
            <a:ext cx="1037100" cy="783902"/>
          </a:xfrm>
          <a:prstGeom prst="rect">
            <a:avLst/>
          </a:prstGeom>
          <a:noFill/>
          <a:ln>
            <a:noFill/>
          </a:ln>
        </p:spPr>
      </p:pic>
      <p:pic>
        <p:nvPicPr>
          <p:cNvPr id="127" name="Google Shape;127;p7"/>
          <p:cNvPicPr preferRelativeResize="0"/>
          <p:nvPr/>
        </p:nvPicPr>
        <p:blipFill>
          <a:blip r:embed="rId4">
            <a:alphaModFix/>
          </a:blip>
          <a:stretch>
            <a:fillRect/>
          </a:stretch>
        </p:blipFill>
        <p:spPr>
          <a:xfrm>
            <a:off x="37342" y="4612202"/>
            <a:ext cx="1101123" cy="783901"/>
          </a:xfrm>
          <a:prstGeom prst="rect">
            <a:avLst/>
          </a:prstGeom>
          <a:noFill/>
          <a:ln>
            <a:noFill/>
          </a:ln>
        </p:spPr>
      </p:pic>
      <p:pic>
        <p:nvPicPr>
          <p:cNvPr id="128" name="Google Shape;128;p7"/>
          <p:cNvPicPr preferRelativeResize="0"/>
          <p:nvPr/>
        </p:nvPicPr>
        <p:blipFill>
          <a:blip r:embed="rId4">
            <a:alphaModFix/>
          </a:blip>
          <a:stretch>
            <a:fillRect/>
          </a:stretch>
        </p:blipFill>
        <p:spPr>
          <a:xfrm rot="-6511445">
            <a:off x="2023895" y="4661041"/>
            <a:ext cx="1101119" cy="783902"/>
          </a:xfrm>
          <a:prstGeom prst="rect">
            <a:avLst/>
          </a:prstGeom>
          <a:noFill/>
          <a:ln>
            <a:noFill/>
          </a:ln>
        </p:spPr>
      </p:pic>
      <p:pic>
        <p:nvPicPr>
          <p:cNvPr id="129" name="Google Shape;129;p7"/>
          <p:cNvPicPr preferRelativeResize="0"/>
          <p:nvPr/>
        </p:nvPicPr>
        <p:blipFill>
          <a:blip r:embed="rId5">
            <a:alphaModFix/>
          </a:blip>
          <a:stretch>
            <a:fillRect/>
          </a:stretch>
        </p:blipFill>
        <p:spPr>
          <a:xfrm>
            <a:off x="2909114" y="4398946"/>
            <a:ext cx="1085932" cy="1067918"/>
          </a:xfrm>
          <a:prstGeom prst="rect">
            <a:avLst/>
          </a:prstGeom>
          <a:noFill/>
          <a:ln>
            <a:noFill/>
          </a:ln>
        </p:spPr>
      </p:pic>
      <p:pic>
        <p:nvPicPr>
          <p:cNvPr id="130" name="Google Shape;130;p7"/>
          <p:cNvPicPr preferRelativeResize="0"/>
          <p:nvPr/>
        </p:nvPicPr>
        <p:blipFill>
          <a:blip r:embed="rId4">
            <a:alphaModFix/>
          </a:blip>
          <a:stretch>
            <a:fillRect/>
          </a:stretch>
        </p:blipFill>
        <p:spPr>
          <a:xfrm rot="-3910233" flipH="1">
            <a:off x="1085893" y="4211428"/>
            <a:ext cx="1101123" cy="783900"/>
          </a:xfrm>
          <a:prstGeom prst="rect">
            <a:avLst/>
          </a:prstGeom>
          <a:noFill/>
          <a:ln>
            <a:noFill/>
          </a:ln>
        </p:spPr>
      </p:pic>
      <p:pic>
        <p:nvPicPr>
          <p:cNvPr id="131" name="Google Shape;131;p7"/>
          <p:cNvPicPr preferRelativeResize="0"/>
          <p:nvPr/>
        </p:nvPicPr>
        <p:blipFill>
          <a:blip r:embed="rId3">
            <a:alphaModFix/>
          </a:blip>
          <a:stretch>
            <a:fillRect/>
          </a:stretch>
        </p:blipFill>
        <p:spPr>
          <a:xfrm rot="3599997">
            <a:off x="4760939" y="4464530"/>
            <a:ext cx="1037095" cy="783902"/>
          </a:xfrm>
          <a:prstGeom prst="rect">
            <a:avLst/>
          </a:prstGeom>
          <a:noFill/>
          <a:ln>
            <a:noFill/>
          </a:ln>
        </p:spPr>
      </p:pic>
      <p:pic>
        <p:nvPicPr>
          <p:cNvPr id="132" name="Google Shape;132;p7"/>
          <p:cNvPicPr preferRelativeResize="0"/>
          <p:nvPr/>
        </p:nvPicPr>
        <p:blipFill>
          <a:blip r:embed="rId6">
            <a:alphaModFix/>
          </a:blip>
          <a:stretch>
            <a:fillRect/>
          </a:stretch>
        </p:blipFill>
        <p:spPr>
          <a:xfrm rot="9732715">
            <a:off x="4230107" y="4661039"/>
            <a:ext cx="979512" cy="78389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3"/>
        <p:cNvGrpSpPr/>
        <p:nvPr/>
      </p:nvGrpSpPr>
      <p:grpSpPr>
        <a:xfrm>
          <a:off x="0" y="0"/>
          <a:ext cx="0" cy="0"/>
          <a:chOff x="0" y="0"/>
          <a:chExt cx="0" cy="0"/>
        </a:xfrm>
      </p:grpSpPr>
      <p:pic>
        <p:nvPicPr>
          <p:cNvPr id="134" name="Google Shape;134;p8"/>
          <p:cNvPicPr preferRelativeResize="0"/>
          <p:nvPr/>
        </p:nvPicPr>
        <p:blipFill>
          <a:blip r:embed="rId2">
            <a:alphaModFix/>
          </a:blip>
          <a:stretch>
            <a:fillRect/>
          </a:stretch>
        </p:blipFill>
        <p:spPr>
          <a:xfrm flipH="1">
            <a:off x="1712418" y="4180733"/>
            <a:ext cx="991652" cy="737448"/>
          </a:xfrm>
          <a:prstGeom prst="rect">
            <a:avLst/>
          </a:prstGeom>
          <a:noFill/>
          <a:ln>
            <a:noFill/>
          </a:ln>
        </p:spPr>
      </p:pic>
      <p:pic>
        <p:nvPicPr>
          <p:cNvPr id="135" name="Google Shape;135;p8"/>
          <p:cNvPicPr preferRelativeResize="0"/>
          <p:nvPr/>
        </p:nvPicPr>
        <p:blipFill>
          <a:blip r:embed="rId3">
            <a:alphaModFix/>
          </a:blip>
          <a:stretch>
            <a:fillRect/>
          </a:stretch>
        </p:blipFill>
        <p:spPr>
          <a:xfrm flipH="1">
            <a:off x="190754" y="3650284"/>
            <a:ext cx="1385975" cy="1460147"/>
          </a:xfrm>
          <a:prstGeom prst="rect">
            <a:avLst/>
          </a:prstGeom>
          <a:noFill/>
          <a:ln>
            <a:noFill/>
          </a:ln>
        </p:spPr>
      </p:pic>
      <p:pic>
        <p:nvPicPr>
          <p:cNvPr id="136" name="Google Shape;136;p8"/>
          <p:cNvPicPr preferRelativeResize="0"/>
          <p:nvPr/>
        </p:nvPicPr>
        <p:blipFill>
          <a:blip r:embed="rId2">
            <a:alphaModFix/>
          </a:blip>
          <a:stretch>
            <a:fillRect/>
          </a:stretch>
        </p:blipFill>
        <p:spPr>
          <a:xfrm rot="3571775">
            <a:off x="8395242" y="4241282"/>
            <a:ext cx="991653" cy="737452"/>
          </a:xfrm>
          <a:prstGeom prst="rect">
            <a:avLst/>
          </a:prstGeom>
          <a:noFill/>
          <a:ln>
            <a:noFill/>
          </a:ln>
        </p:spPr>
      </p:pic>
      <p:pic>
        <p:nvPicPr>
          <p:cNvPr id="137" name="Google Shape;137;p8"/>
          <p:cNvPicPr preferRelativeResize="0"/>
          <p:nvPr/>
        </p:nvPicPr>
        <p:blipFill>
          <a:blip r:embed="rId4">
            <a:alphaModFix/>
          </a:blip>
          <a:stretch>
            <a:fillRect/>
          </a:stretch>
        </p:blipFill>
        <p:spPr>
          <a:xfrm rot="-1220121" flipH="1">
            <a:off x="4165567" y="4218077"/>
            <a:ext cx="1037100" cy="783902"/>
          </a:xfrm>
          <a:prstGeom prst="rect">
            <a:avLst/>
          </a:prstGeom>
          <a:noFill/>
          <a:ln>
            <a:noFill/>
          </a:ln>
        </p:spPr>
      </p:pic>
      <p:pic>
        <p:nvPicPr>
          <p:cNvPr id="138" name="Google Shape;138;p8"/>
          <p:cNvPicPr preferRelativeResize="0"/>
          <p:nvPr/>
        </p:nvPicPr>
        <p:blipFill>
          <a:blip r:embed="rId5">
            <a:alphaModFix/>
          </a:blip>
          <a:stretch>
            <a:fillRect/>
          </a:stretch>
        </p:blipFill>
        <p:spPr>
          <a:xfrm flipH="1">
            <a:off x="7278440" y="4272560"/>
            <a:ext cx="1101123" cy="783901"/>
          </a:xfrm>
          <a:prstGeom prst="rect">
            <a:avLst/>
          </a:prstGeom>
          <a:noFill/>
          <a:ln>
            <a:noFill/>
          </a:ln>
        </p:spPr>
      </p:pic>
      <p:pic>
        <p:nvPicPr>
          <p:cNvPr id="139" name="Google Shape;139;p8"/>
          <p:cNvPicPr preferRelativeResize="0"/>
          <p:nvPr/>
        </p:nvPicPr>
        <p:blipFill>
          <a:blip r:embed="rId5">
            <a:alphaModFix/>
          </a:blip>
          <a:stretch>
            <a:fillRect/>
          </a:stretch>
        </p:blipFill>
        <p:spPr>
          <a:xfrm rot="6511445" flipH="1">
            <a:off x="5575065" y="4218061"/>
            <a:ext cx="1101119" cy="783902"/>
          </a:xfrm>
          <a:prstGeom prst="rect">
            <a:avLst/>
          </a:prstGeom>
          <a:noFill/>
          <a:ln>
            <a:noFill/>
          </a:ln>
        </p:spPr>
      </p:pic>
      <p:pic>
        <p:nvPicPr>
          <p:cNvPr id="140" name="Google Shape;140;p8"/>
          <p:cNvPicPr preferRelativeResize="0"/>
          <p:nvPr/>
        </p:nvPicPr>
        <p:blipFill>
          <a:blip r:embed="rId6">
            <a:alphaModFix/>
          </a:blip>
          <a:stretch>
            <a:fillRect/>
          </a:stretch>
        </p:blipFill>
        <p:spPr>
          <a:xfrm flipH="1">
            <a:off x="2574697" y="4364904"/>
            <a:ext cx="1085932" cy="1067918"/>
          </a:xfrm>
          <a:prstGeom prst="rect">
            <a:avLst/>
          </a:prstGeom>
          <a:noFill/>
          <a:ln>
            <a:noFill/>
          </a:ln>
        </p:spPr>
      </p:pic>
      <p:pic>
        <p:nvPicPr>
          <p:cNvPr id="141" name="Google Shape;141;p8"/>
          <p:cNvPicPr preferRelativeResize="0"/>
          <p:nvPr/>
        </p:nvPicPr>
        <p:blipFill>
          <a:blip r:embed="rId5">
            <a:alphaModFix/>
          </a:blip>
          <a:stretch>
            <a:fillRect/>
          </a:stretch>
        </p:blipFill>
        <p:spPr>
          <a:xfrm rot="3910233">
            <a:off x="6420939" y="4637211"/>
            <a:ext cx="1101123" cy="783900"/>
          </a:xfrm>
          <a:prstGeom prst="rect">
            <a:avLst/>
          </a:prstGeom>
          <a:noFill/>
          <a:ln>
            <a:noFill/>
          </a:ln>
        </p:spPr>
      </p:pic>
      <p:pic>
        <p:nvPicPr>
          <p:cNvPr id="142" name="Google Shape;142;p8"/>
          <p:cNvPicPr preferRelativeResize="0"/>
          <p:nvPr/>
        </p:nvPicPr>
        <p:blipFill>
          <a:blip r:embed="rId4">
            <a:alphaModFix/>
          </a:blip>
          <a:stretch>
            <a:fillRect/>
          </a:stretch>
        </p:blipFill>
        <p:spPr>
          <a:xfrm rot="-3599997" flipH="1">
            <a:off x="3231395" y="4471175"/>
            <a:ext cx="1037095" cy="783902"/>
          </a:xfrm>
          <a:prstGeom prst="rect">
            <a:avLst/>
          </a:prstGeom>
          <a:noFill/>
          <a:ln>
            <a:noFill/>
          </a:ln>
        </p:spPr>
      </p:pic>
      <p:pic>
        <p:nvPicPr>
          <p:cNvPr id="143" name="Google Shape;143;p8"/>
          <p:cNvPicPr preferRelativeResize="0"/>
          <p:nvPr/>
        </p:nvPicPr>
        <p:blipFill>
          <a:blip r:embed="rId2">
            <a:alphaModFix/>
          </a:blip>
          <a:stretch>
            <a:fillRect/>
          </a:stretch>
        </p:blipFill>
        <p:spPr>
          <a:xfrm>
            <a:off x="6325360" y="4180733"/>
            <a:ext cx="991652" cy="737448"/>
          </a:xfrm>
          <a:prstGeom prst="rect">
            <a:avLst/>
          </a:prstGeom>
          <a:noFill/>
          <a:ln>
            <a:noFill/>
          </a:ln>
        </p:spPr>
      </p:pic>
      <p:pic>
        <p:nvPicPr>
          <p:cNvPr id="144" name="Google Shape;144;p8"/>
          <p:cNvPicPr preferRelativeResize="0"/>
          <p:nvPr/>
        </p:nvPicPr>
        <p:blipFill>
          <a:blip r:embed="rId2">
            <a:alphaModFix/>
          </a:blip>
          <a:stretch>
            <a:fillRect/>
          </a:stretch>
        </p:blipFill>
        <p:spPr>
          <a:xfrm rot="-3571775" flipH="1">
            <a:off x="-212715" y="4710357"/>
            <a:ext cx="991653" cy="737452"/>
          </a:xfrm>
          <a:prstGeom prst="rect">
            <a:avLst/>
          </a:prstGeom>
          <a:noFill/>
          <a:ln>
            <a:noFill/>
          </a:ln>
        </p:spPr>
      </p:pic>
      <p:pic>
        <p:nvPicPr>
          <p:cNvPr id="145" name="Google Shape;145;p8"/>
          <p:cNvPicPr preferRelativeResize="0"/>
          <p:nvPr/>
        </p:nvPicPr>
        <p:blipFill>
          <a:blip r:embed="rId7">
            <a:alphaModFix/>
          </a:blip>
          <a:stretch>
            <a:fillRect/>
          </a:stretch>
        </p:blipFill>
        <p:spPr>
          <a:xfrm rot="10497742">
            <a:off x="4609131" y="4637208"/>
            <a:ext cx="979512" cy="783897"/>
          </a:xfrm>
          <a:prstGeom prst="rect">
            <a:avLst/>
          </a:prstGeom>
          <a:noFill/>
          <a:ln>
            <a:noFill/>
          </a:ln>
        </p:spPr>
      </p:pic>
      <p:pic>
        <p:nvPicPr>
          <p:cNvPr id="146" name="Google Shape;146;p8"/>
          <p:cNvPicPr preferRelativeResize="0"/>
          <p:nvPr/>
        </p:nvPicPr>
        <p:blipFill>
          <a:blip r:embed="rId4">
            <a:alphaModFix/>
          </a:blip>
          <a:stretch>
            <a:fillRect/>
          </a:stretch>
        </p:blipFill>
        <p:spPr>
          <a:xfrm rot="8099988">
            <a:off x="7916774" y="4687139"/>
            <a:ext cx="1037100" cy="783904"/>
          </a:xfrm>
          <a:prstGeom prst="rect">
            <a:avLst/>
          </a:prstGeom>
          <a:noFill/>
          <a:ln>
            <a:noFill/>
          </a:ln>
        </p:spPr>
      </p:pic>
      <p:pic>
        <p:nvPicPr>
          <p:cNvPr id="147" name="Google Shape;147;p8"/>
          <p:cNvPicPr preferRelativeResize="0"/>
          <p:nvPr/>
        </p:nvPicPr>
        <p:blipFill>
          <a:blip r:embed="rId5">
            <a:alphaModFix/>
          </a:blip>
          <a:stretch>
            <a:fillRect/>
          </a:stretch>
        </p:blipFill>
        <p:spPr>
          <a:xfrm rot="6511445" flipH="1">
            <a:off x="1201390" y="4719348"/>
            <a:ext cx="1101119" cy="783902"/>
          </a:xfrm>
          <a:prstGeom prst="rect">
            <a:avLst/>
          </a:prstGeom>
          <a:noFill/>
          <a:ln>
            <a:noFill/>
          </a:ln>
        </p:spPr>
      </p:pic>
      <p:pic>
        <p:nvPicPr>
          <p:cNvPr id="148" name="Google Shape;148;p8"/>
          <p:cNvPicPr preferRelativeResize="0"/>
          <p:nvPr/>
        </p:nvPicPr>
        <p:blipFill>
          <a:blip r:embed="rId2">
            <a:alphaModFix/>
          </a:blip>
          <a:stretch>
            <a:fillRect/>
          </a:stretch>
        </p:blipFill>
        <p:spPr>
          <a:xfrm rot="9649684">
            <a:off x="4870805" y="4813584"/>
            <a:ext cx="991652" cy="737451"/>
          </a:xfrm>
          <a:prstGeom prst="rect">
            <a:avLst/>
          </a:prstGeom>
          <a:noFill/>
          <a:ln>
            <a:noFill/>
          </a:ln>
        </p:spPr>
      </p:pic>
      <p:grpSp>
        <p:nvGrpSpPr>
          <p:cNvPr id="149" name="Google Shape;149;p8"/>
          <p:cNvGrpSpPr/>
          <p:nvPr/>
        </p:nvGrpSpPr>
        <p:grpSpPr>
          <a:xfrm>
            <a:off x="1003169" y="-665790"/>
            <a:ext cx="709259" cy="3901922"/>
            <a:chOff x="214475" y="1936275"/>
            <a:chExt cx="516050" cy="2839000"/>
          </a:xfrm>
        </p:grpSpPr>
        <p:sp>
          <p:nvSpPr>
            <p:cNvPr id="150" name="Google Shape;150;p8"/>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8"/>
          <p:cNvGrpSpPr/>
          <p:nvPr/>
        </p:nvGrpSpPr>
        <p:grpSpPr>
          <a:xfrm>
            <a:off x="243170" y="-634514"/>
            <a:ext cx="665725" cy="4013626"/>
            <a:chOff x="1009750" y="2028425"/>
            <a:chExt cx="484375" cy="2920275"/>
          </a:xfrm>
        </p:grpSpPr>
        <p:sp>
          <p:nvSpPr>
            <p:cNvPr id="153" name="Google Shape;153;p8"/>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8"/>
          <p:cNvGrpSpPr/>
          <p:nvPr/>
        </p:nvGrpSpPr>
        <p:grpSpPr>
          <a:xfrm>
            <a:off x="7278448" y="-222848"/>
            <a:ext cx="805983" cy="3079721"/>
            <a:chOff x="1921750" y="2070000"/>
            <a:chExt cx="586425" cy="2240775"/>
          </a:xfrm>
        </p:grpSpPr>
        <p:sp>
          <p:nvSpPr>
            <p:cNvPr id="156" name="Google Shape;156;p8"/>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8"/>
          <p:cNvGrpSpPr/>
          <p:nvPr/>
        </p:nvGrpSpPr>
        <p:grpSpPr>
          <a:xfrm>
            <a:off x="8075176" y="-222853"/>
            <a:ext cx="720289" cy="3720741"/>
            <a:chOff x="2604550" y="2125275"/>
            <a:chExt cx="524075" cy="2707175"/>
          </a:xfrm>
        </p:grpSpPr>
        <p:sp>
          <p:nvSpPr>
            <p:cNvPr id="159" name="Google Shape;159;p8"/>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rot="10800000" flipH="1">
            <a:off x="1712423" y="-1543863"/>
            <a:ext cx="805983" cy="3079721"/>
            <a:chOff x="1921750" y="2070000"/>
            <a:chExt cx="586425" cy="2240775"/>
          </a:xfrm>
        </p:grpSpPr>
        <p:sp>
          <p:nvSpPr>
            <p:cNvPr id="162" name="Google Shape;162;p8"/>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rot="10800000" flipH="1">
            <a:off x="6303901" y="-2146528"/>
            <a:ext cx="720289" cy="3720741"/>
            <a:chOff x="2604550" y="2125275"/>
            <a:chExt cx="524075" cy="2707175"/>
          </a:xfrm>
        </p:grpSpPr>
        <p:sp>
          <p:nvSpPr>
            <p:cNvPr id="165" name="Google Shape;165;p8"/>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8"/>
          <p:cNvGrpSpPr/>
          <p:nvPr/>
        </p:nvGrpSpPr>
        <p:grpSpPr>
          <a:xfrm rot="10800000">
            <a:off x="2574695" y="-2739364"/>
            <a:ext cx="665725" cy="4013626"/>
            <a:chOff x="1009750" y="2028425"/>
            <a:chExt cx="484375" cy="2920275"/>
          </a:xfrm>
        </p:grpSpPr>
        <p:sp>
          <p:nvSpPr>
            <p:cNvPr id="168" name="Google Shape;168;p8"/>
            <p:cNvSpPr/>
            <p:nvPr/>
          </p:nvSpPr>
          <p:spPr>
            <a:xfrm>
              <a:off x="1009750" y="2028425"/>
              <a:ext cx="484375" cy="2920275"/>
            </a:xfrm>
            <a:custGeom>
              <a:avLst/>
              <a:gdLst/>
              <a:ahLst/>
              <a:cxnLst/>
              <a:rect l="l" t="t" r="r" b="b"/>
              <a:pathLst>
                <a:path w="19375" h="116811" extrusionOk="0">
                  <a:moveTo>
                    <a:pt x="10491" y="0"/>
                  </a:moveTo>
                  <a:cubicBezTo>
                    <a:pt x="10321" y="246"/>
                    <a:pt x="6068" y="5444"/>
                    <a:pt x="3554" y="14271"/>
                  </a:cubicBezTo>
                  <a:cubicBezTo>
                    <a:pt x="1192" y="22379"/>
                    <a:pt x="1" y="35213"/>
                    <a:pt x="7335" y="50183"/>
                  </a:cubicBezTo>
                  <a:cubicBezTo>
                    <a:pt x="17258" y="70181"/>
                    <a:pt x="11115" y="82788"/>
                    <a:pt x="6238" y="92862"/>
                  </a:cubicBezTo>
                  <a:cubicBezTo>
                    <a:pt x="4254" y="96869"/>
                    <a:pt x="2364" y="100650"/>
                    <a:pt x="1740" y="104354"/>
                  </a:cubicBezTo>
                  <a:cubicBezTo>
                    <a:pt x="171" y="113502"/>
                    <a:pt x="3876" y="116640"/>
                    <a:pt x="4027" y="116810"/>
                  </a:cubicBezTo>
                  <a:lnTo>
                    <a:pt x="5199" y="115298"/>
                  </a:lnTo>
                  <a:cubicBezTo>
                    <a:pt x="5199" y="115298"/>
                    <a:pt x="2212" y="112633"/>
                    <a:pt x="3630" y="104676"/>
                  </a:cubicBezTo>
                  <a:cubicBezTo>
                    <a:pt x="4178" y="101217"/>
                    <a:pt x="5993" y="97588"/>
                    <a:pt x="7883" y="93732"/>
                  </a:cubicBezTo>
                  <a:cubicBezTo>
                    <a:pt x="13005" y="83260"/>
                    <a:pt x="19375" y="70181"/>
                    <a:pt x="9073" y="49314"/>
                  </a:cubicBezTo>
                  <a:cubicBezTo>
                    <a:pt x="1985" y="34968"/>
                    <a:pt x="3157" y="22682"/>
                    <a:pt x="5369" y="14894"/>
                  </a:cubicBezTo>
                  <a:cubicBezTo>
                    <a:pt x="7731" y="6389"/>
                    <a:pt x="11909" y="1267"/>
                    <a:pt x="11984" y="1191"/>
                  </a:cubicBezTo>
                  <a:lnTo>
                    <a:pt x="10491"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1015900" y="2036450"/>
              <a:ext cx="450825" cy="2898075"/>
            </a:xfrm>
            <a:custGeom>
              <a:avLst/>
              <a:gdLst/>
              <a:ahLst/>
              <a:cxnLst/>
              <a:rect l="l" t="t" r="r" b="b"/>
              <a:pathLst>
                <a:path w="18033" h="115923" extrusionOk="0">
                  <a:moveTo>
                    <a:pt x="10321" y="1"/>
                  </a:moveTo>
                  <a:cubicBezTo>
                    <a:pt x="10321" y="76"/>
                    <a:pt x="6068" y="5350"/>
                    <a:pt x="3535" y="14101"/>
                  </a:cubicBezTo>
                  <a:cubicBezTo>
                    <a:pt x="1267" y="22134"/>
                    <a:pt x="1" y="34741"/>
                    <a:pt x="7315" y="49541"/>
                  </a:cubicBezTo>
                  <a:cubicBezTo>
                    <a:pt x="17409" y="69860"/>
                    <a:pt x="11096" y="82542"/>
                    <a:pt x="6143" y="92768"/>
                  </a:cubicBezTo>
                  <a:cubicBezTo>
                    <a:pt x="4178" y="96718"/>
                    <a:pt x="2363" y="100499"/>
                    <a:pt x="1739" y="104109"/>
                  </a:cubicBezTo>
                  <a:cubicBezTo>
                    <a:pt x="227" y="112860"/>
                    <a:pt x="3630" y="115771"/>
                    <a:pt x="3781" y="115922"/>
                  </a:cubicBezTo>
                  <a:lnTo>
                    <a:pt x="4178" y="115450"/>
                  </a:lnTo>
                  <a:cubicBezTo>
                    <a:pt x="4178" y="115374"/>
                    <a:pt x="946" y="112614"/>
                    <a:pt x="2363" y="104203"/>
                  </a:cubicBezTo>
                  <a:cubicBezTo>
                    <a:pt x="2987" y="100650"/>
                    <a:pt x="4801" y="96945"/>
                    <a:pt x="6692" y="93014"/>
                  </a:cubicBezTo>
                  <a:cubicBezTo>
                    <a:pt x="11738" y="82694"/>
                    <a:pt x="18032" y="69860"/>
                    <a:pt x="7882" y="49219"/>
                  </a:cubicBezTo>
                  <a:cubicBezTo>
                    <a:pt x="700" y="34647"/>
                    <a:pt x="1891" y="22210"/>
                    <a:pt x="4102" y="14252"/>
                  </a:cubicBezTo>
                  <a:cubicBezTo>
                    <a:pt x="6616" y="5671"/>
                    <a:pt x="10793" y="473"/>
                    <a:pt x="10869" y="397"/>
                  </a:cubicBezTo>
                  <a:lnTo>
                    <a:pt x="1032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8"/>
          <p:cNvGrpSpPr/>
          <p:nvPr/>
        </p:nvGrpSpPr>
        <p:grpSpPr>
          <a:xfrm rot="10800000">
            <a:off x="5370019" y="-2569040"/>
            <a:ext cx="709259" cy="3901922"/>
            <a:chOff x="214475" y="1936275"/>
            <a:chExt cx="516050" cy="2839000"/>
          </a:xfrm>
        </p:grpSpPr>
        <p:sp>
          <p:nvSpPr>
            <p:cNvPr id="171" name="Google Shape;171;p8"/>
            <p:cNvSpPr/>
            <p:nvPr/>
          </p:nvSpPr>
          <p:spPr>
            <a:xfrm>
              <a:off x="214475" y="1936275"/>
              <a:ext cx="516050" cy="2839000"/>
            </a:xfrm>
            <a:custGeom>
              <a:avLst/>
              <a:gdLst/>
              <a:ahLst/>
              <a:cxnLst/>
              <a:rect l="l" t="t" r="r" b="b"/>
              <a:pathLst>
                <a:path w="20642" h="113560" extrusionOk="0">
                  <a:moveTo>
                    <a:pt x="16946" y="80158"/>
                  </a:moveTo>
                  <a:cubicBezTo>
                    <a:pt x="18048" y="80158"/>
                    <a:pt x="18356" y="81594"/>
                    <a:pt x="18430" y="82221"/>
                  </a:cubicBezTo>
                  <a:cubicBezTo>
                    <a:pt x="18675" y="83393"/>
                    <a:pt x="18279" y="84262"/>
                    <a:pt x="17485" y="84735"/>
                  </a:cubicBezTo>
                  <a:cubicBezTo>
                    <a:pt x="17158" y="84941"/>
                    <a:pt x="16723" y="85059"/>
                    <a:pt x="16222" y="85059"/>
                  </a:cubicBezTo>
                  <a:cubicBezTo>
                    <a:pt x="15389" y="85059"/>
                    <a:pt x="14375" y="84732"/>
                    <a:pt x="13383" y="83941"/>
                  </a:cubicBezTo>
                  <a:cubicBezTo>
                    <a:pt x="13232" y="83865"/>
                    <a:pt x="13156" y="83714"/>
                    <a:pt x="13005" y="83544"/>
                  </a:cubicBezTo>
                  <a:cubicBezTo>
                    <a:pt x="14423" y="81276"/>
                    <a:pt x="15840" y="80236"/>
                    <a:pt x="16861" y="80161"/>
                  </a:cubicBezTo>
                  <a:cubicBezTo>
                    <a:pt x="16890" y="80159"/>
                    <a:pt x="16918" y="80158"/>
                    <a:pt x="16946" y="80158"/>
                  </a:cubicBezTo>
                  <a:close/>
                  <a:moveTo>
                    <a:pt x="17409" y="0"/>
                  </a:moveTo>
                  <a:cubicBezTo>
                    <a:pt x="17163" y="76"/>
                    <a:pt x="12211" y="2439"/>
                    <a:pt x="7883" y="6918"/>
                  </a:cubicBezTo>
                  <a:cubicBezTo>
                    <a:pt x="1967" y="12986"/>
                    <a:pt x="1" y="20074"/>
                    <a:pt x="2288" y="27407"/>
                  </a:cubicBezTo>
                  <a:cubicBezTo>
                    <a:pt x="4027" y="33153"/>
                    <a:pt x="6219" y="36858"/>
                    <a:pt x="8185" y="40166"/>
                  </a:cubicBezTo>
                  <a:cubicBezTo>
                    <a:pt x="11965" y="46611"/>
                    <a:pt x="14498" y="50864"/>
                    <a:pt x="10000" y="65115"/>
                  </a:cubicBezTo>
                  <a:cubicBezTo>
                    <a:pt x="8355" y="70162"/>
                    <a:pt x="7883" y="74566"/>
                    <a:pt x="8507" y="78271"/>
                  </a:cubicBezTo>
                  <a:cubicBezTo>
                    <a:pt x="8903" y="80803"/>
                    <a:pt x="9773" y="82523"/>
                    <a:pt x="10718" y="83790"/>
                  </a:cubicBezTo>
                  <a:cubicBezTo>
                    <a:pt x="10170" y="84735"/>
                    <a:pt x="9697" y="85831"/>
                    <a:pt x="9225" y="87022"/>
                  </a:cubicBezTo>
                  <a:cubicBezTo>
                    <a:pt x="7486" y="91502"/>
                    <a:pt x="5350" y="99856"/>
                    <a:pt x="5350" y="113559"/>
                  </a:cubicBezTo>
                  <a:lnTo>
                    <a:pt x="7240" y="113559"/>
                  </a:lnTo>
                  <a:cubicBezTo>
                    <a:pt x="7240" y="99138"/>
                    <a:pt x="9527" y="90254"/>
                    <a:pt x="12060" y="85283"/>
                  </a:cubicBezTo>
                  <a:cubicBezTo>
                    <a:pt x="12060" y="85283"/>
                    <a:pt x="12136" y="85359"/>
                    <a:pt x="12211" y="85359"/>
                  </a:cubicBezTo>
                  <a:cubicBezTo>
                    <a:pt x="13450" y="86407"/>
                    <a:pt x="14876" y="86952"/>
                    <a:pt x="16215" y="86952"/>
                  </a:cubicBezTo>
                  <a:cubicBezTo>
                    <a:pt x="17002" y="86952"/>
                    <a:pt x="17758" y="86764"/>
                    <a:pt x="18430" y="86379"/>
                  </a:cubicBezTo>
                  <a:cubicBezTo>
                    <a:pt x="19923" y="85529"/>
                    <a:pt x="20641" y="83865"/>
                    <a:pt x="20320" y="81975"/>
                  </a:cubicBezTo>
                  <a:cubicBezTo>
                    <a:pt x="19950" y="79260"/>
                    <a:pt x="18428" y="78255"/>
                    <a:pt x="16998" y="78255"/>
                  </a:cubicBezTo>
                  <a:cubicBezTo>
                    <a:pt x="16895" y="78255"/>
                    <a:pt x="16792" y="78261"/>
                    <a:pt x="16691" y="78271"/>
                  </a:cubicBezTo>
                  <a:cubicBezTo>
                    <a:pt x="15046" y="78346"/>
                    <a:pt x="13307" y="79688"/>
                    <a:pt x="11739" y="81975"/>
                  </a:cubicBezTo>
                  <a:cubicBezTo>
                    <a:pt x="10245" y="79537"/>
                    <a:pt x="8979" y="74566"/>
                    <a:pt x="11814" y="65682"/>
                  </a:cubicBezTo>
                  <a:cubicBezTo>
                    <a:pt x="16540" y="50637"/>
                    <a:pt x="13704" y="45836"/>
                    <a:pt x="9773" y="39221"/>
                  </a:cubicBezTo>
                  <a:cubicBezTo>
                    <a:pt x="7883" y="35988"/>
                    <a:pt x="5747" y="32359"/>
                    <a:pt x="4103" y="26840"/>
                  </a:cubicBezTo>
                  <a:cubicBezTo>
                    <a:pt x="2042" y="20149"/>
                    <a:pt x="3781" y="13931"/>
                    <a:pt x="9225" y="8260"/>
                  </a:cubicBezTo>
                  <a:cubicBezTo>
                    <a:pt x="13307" y="4008"/>
                    <a:pt x="18203" y="1720"/>
                    <a:pt x="18203" y="1645"/>
                  </a:cubicBezTo>
                  <a:lnTo>
                    <a:pt x="17409" y="0"/>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222525" y="1948075"/>
              <a:ext cx="482475" cy="2827200"/>
            </a:xfrm>
            <a:custGeom>
              <a:avLst/>
              <a:gdLst/>
              <a:ahLst/>
              <a:cxnLst/>
              <a:rect l="l" t="t" r="r" b="b"/>
              <a:pathLst>
                <a:path w="19299" h="113088" extrusionOk="0">
                  <a:moveTo>
                    <a:pt x="16196" y="78985"/>
                  </a:moveTo>
                  <a:cubicBezTo>
                    <a:pt x="17302" y="78985"/>
                    <a:pt x="18120" y="79923"/>
                    <a:pt x="18429" y="81579"/>
                  </a:cubicBezTo>
                  <a:cubicBezTo>
                    <a:pt x="18580" y="82997"/>
                    <a:pt x="18108" y="84187"/>
                    <a:pt x="17087" y="84735"/>
                  </a:cubicBezTo>
                  <a:cubicBezTo>
                    <a:pt x="16644" y="85013"/>
                    <a:pt x="16115" y="85145"/>
                    <a:pt x="15548" y="85145"/>
                  </a:cubicBezTo>
                  <a:cubicBezTo>
                    <a:pt x="14494" y="85145"/>
                    <a:pt x="13306" y="84689"/>
                    <a:pt x="12286" y="83866"/>
                  </a:cubicBezTo>
                  <a:cubicBezTo>
                    <a:pt x="12040" y="83715"/>
                    <a:pt x="11814" y="83469"/>
                    <a:pt x="11492" y="83072"/>
                  </a:cubicBezTo>
                  <a:cubicBezTo>
                    <a:pt x="13156" y="80331"/>
                    <a:pt x="14876" y="79065"/>
                    <a:pt x="16066" y="78989"/>
                  </a:cubicBezTo>
                  <a:cubicBezTo>
                    <a:pt x="16110" y="78987"/>
                    <a:pt x="16153" y="78985"/>
                    <a:pt x="16196" y="78985"/>
                  </a:cubicBezTo>
                  <a:close/>
                  <a:moveTo>
                    <a:pt x="17011" y="1"/>
                  </a:moveTo>
                  <a:cubicBezTo>
                    <a:pt x="16936" y="1"/>
                    <a:pt x="11965" y="2439"/>
                    <a:pt x="7636" y="6843"/>
                  </a:cubicBezTo>
                  <a:cubicBezTo>
                    <a:pt x="1890" y="12759"/>
                    <a:pt x="0" y="19602"/>
                    <a:pt x="2193" y="26690"/>
                  </a:cubicBezTo>
                  <a:cubicBezTo>
                    <a:pt x="3932" y="32360"/>
                    <a:pt x="6068" y="36065"/>
                    <a:pt x="8033" y="39297"/>
                  </a:cubicBezTo>
                  <a:cubicBezTo>
                    <a:pt x="11889" y="45912"/>
                    <a:pt x="14479" y="50241"/>
                    <a:pt x="9923" y="64813"/>
                  </a:cubicBezTo>
                  <a:cubicBezTo>
                    <a:pt x="6540" y="75436"/>
                    <a:pt x="8903" y="80880"/>
                    <a:pt x="10698" y="83167"/>
                  </a:cubicBezTo>
                  <a:cubicBezTo>
                    <a:pt x="10150" y="84187"/>
                    <a:pt x="9602" y="85359"/>
                    <a:pt x="9130" y="86701"/>
                  </a:cubicBezTo>
                  <a:cubicBezTo>
                    <a:pt x="7391" y="91200"/>
                    <a:pt x="5274" y="99384"/>
                    <a:pt x="5274" y="113087"/>
                  </a:cubicBezTo>
                  <a:lnTo>
                    <a:pt x="5897" y="113087"/>
                  </a:lnTo>
                  <a:cubicBezTo>
                    <a:pt x="5897" y="97815"/>
                    <a:pt x="8430" y="88591"/>
                    <a:pt x="11171" y="83715"/>
                  </a:cubicBezTo>
                  <a:cubicBezTo>
                    <a:pt x="11417" y="84017"/>
                    <a:pt x="11738" y="84187"/>
                    <a:pt x="11889" y="84414"/>
                  </a:cubicBezTo>
                  <a:cubicBezTo>
                    <a:pt x="13035" y="85310"/>
                    <a:pt x="14332" y="85798"/>
                    <a:pt x="15513" y="85798"/>
                  </a:cubicBezTo>
                  <a:cubicBezTo>
                    <a:pt x="16202" y="85798"/>
                    <a:pt x="16851" y="85632"/>
                    <a:pt x="17408" y="85284"/>
                  </a:cubicBezTo>
                  <a:cubicBezTo>
                    <a:pt x="18656" y="84584"/>
                    <a:pt x="19298" y="83242"/>
                    <a:pt x="18977" y="81503"/>
                  </a:cubicBezTo>
                  <a:cubicBezTo>
                    <a:pt x="18739" y="79523"/>
                    <a:pt x="17629" y="78343"/>
                    <a:pt x="16200" y="78343"/>
                  </a:cubicBezTo>
                  <a:cubicBezTo>
                    <a:pt x="16156" y="78343"/>
                    <a:pt x="16111" y="78345"/>
                    <a:pt x="16066" y="78347"/>
                  </a:cubicBezTo>
                  <a:cubicBezTo>
                    <a:pt x="14403" y="78517"/>
                    <a:pt x="12683" y="80010"/>
                    <a:pt x="11095" y="82600"/>
                  </a:cubicBezTo>
                  <a:cubicBezTo>
                    <a:pt x="9375" y="80331"/>
                    <a:pt x="7239" y="75134"/>
                    <a:pt x="10472" y="64965"/>
                  </a:cubicBezTo>
                  <a:cubicBezTo>
                    <a:pt x="15197" y="50165"/>
                    <a:pt x="12362" y="45515"/>
                    <a:pt x="8581" y="38975"/>
                  </a:cubicBezTo>
                  <a:cubicBezTo>
                    <a:pt x="6616" y="35743"/>
                    <a:pt x="4480" y="32133"/>
                    <a:pt x="2760" y="26538"/>
                  </a:cubicBezTo>
                  <a:cubicBezTo>
                    <a:pt x="624" y="19602"/>
                    <a:pt x="2439" y="13137"/>
                    <a:pt x="8033" y="7316"/>
                  </a:cubicBezTo>
                  <a:cubicBezTo>
                    <a:pt x="12286" y="2912"/>
                    <a:pt x="17238" y="625"/>
                    <a:pt x="17238" y="549"/>
                  </a:cubicBezTo>
                  <a:lnTo>
                    <a:pt x="17011"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8"/>
          <p:cNvGrpSpPr/>
          <p:nvPr/>
        </p:nvGrpSpPr>
        <p:grpSpPr>
          <a:xfrm flipH="1">
            <a:off x="3296723" y="-1826011"/>
            <a:ext cx="805983" cy="3079721"/>
            <a:chOff x="1921750" y="2070000"/>
            <a:chExt cx="586425" cy="2240775"/>
          </a:xfrm>
        </p:grpSpPr>
        <p:sp>
          <p:nvSpPr>
            <p:cNvPr id="174" name="Google Shape;174;p8"/>
            <p:cNvSpPr/>
            <p:nvPr/>
          </p:nvSpPr>
          <p:spPr>
            <a:xfrm>
              <a:off x="1921750" y="2070000"/>
              <a:ext cx="586425" cy="2240775"/>
            </a:xfrm>
            <a:custGeom>
              <a:avLst/>
              <a:gdLst/>
              <a:ahLst/>
              <a:cxnLst/>
              <a:rect l="l" t="t" r="r" b="b"/>
              <a:pathLst>
                <a:path w="23457" h="89631" extrusionOk="0">
                  <a:moveTo>
                    <a:pt x="17333" y="31460"/>
                  </a:moveTo>
                  <a:cubicBezTo>
                    <a:pt x="18200" y="31460"/>
                    <a:pt x="18980" y="31629"/>
                    <a:pt x="19601" y="31981"/>
                  </a:cubicBezTo>
                  <a:cubicBezTo>
                    <a:pt x="20943" y="32681"/>
                    <a:pt x="21491" y="34098"/>
                    <a:pt x="21340" y="35989"/>
                  </a:cubicBezTo>
                  <a:cubicBezTo>
                    <a:pt x="21264" y="37482"/>
                    <a:pt x="20697" y="38427"/>
                    <a:pt x="19752" y="38824"/>
                  </a:cubicBezTo>
                  <a:cubicBezTo>
                    <a:pt x="19417" y="38993"/>
                    <a:pt x="19026" y="39074"/>
                    <a:pt x="18590" y="39074"/>
                  </a:cubicBezTo>
                  <a:cubicBezTo>
                    <a:pt x="17179" y="39074"/>
                    <a:pt x="15303" y="38226"/>
                    <a:pt x="13382" y="36782"/>
                  </a:cubicBezTo>
                  <a:cubicBezTo>
                    <a:pt x="12437" y="35989"/>
                    <a:pt x="11568" y="35119"/>
                    <a:pt x="10623" y="34098"/>
                  </a:cubicBezTo>
                  <a:cubicBezTo>
                    <a:pt x="10869" y="33947"/>
                    <a:pt x="11020" y="33872"/>
                    <a:pt x="11171" y="33702"/>
                  </a:cubicBezTo>
                  <a:cubicBezTo>
                    <a:pt x="13162" y="32253"/>
                    <a:pt x="15454" y="31460"/>
                    <a:pt x="17333" y="31460"/>
                  </a:cubicBezTo>
                  <a:close/>
                  <a:moveTo>
                    <a:pt x="1494" y="1"/>
                  </a:moveTo>
                  <a:lnTo>
                    <a:pt x="1494" y="1"/>
                  </a:lnTo>
                  <a:cubicBezTo>
                    <a:pt x="0" y="8733"/>
                    <a:pt x="549" y="17163"/>
                    <a:pt x="2987" y="24326"/>
                  </a:cubicBezTo>
                  <a:cubicBezTo>
                    <a:pt x="4253" y="27956"/>
                    <a:pt x="5973" y="31263"/>
                    <a:pt x="8033" y="33947"/>
                  </a:cubicBezTo>
                  <a:cubicBezTo>
                    <a:pt x="3535" y="38502"/>
                    <a:pt x="1796" y="45590"/>
                    <a:pt x="3384" y="53321"/>
                  </a:cubicBezTo>
                  <a:cubicBezTo>
                    <a:pt x="7863" y="74415"/>
                    <a:pt x="851" y="88591"/>
                    <a:pt x="775" y="88761"/>
                  </a:cubicBezTo>
                  <a:lnTo>
                    <a:pt x="2439" y="89630"/>
                  </a:lnTo>
                  <a:cubicBezTo>
                    <a:pt x="2741" y="88988"/>
                    <a:pt x="9829" y="74736"/>
                    <a:pt x="5274" y="52924"/>
                  </a:cubicBezTo>
                  <a:cubicBezTo>
                    <a:pt x="3308" y="43700"/>
                    <a:pt x="6691" y="38200"/>
                    <a:pt x="9281" y="35440"/>
                  </a:cubicBezTo>
                  <a:cubicBezTo>
                    <a:pt x="10226" y="36461"/>
                    <a:pt x="11171" y="37406"/>
                    <a:pt x="12286" y="38276"/>
                  </a:cubicBezTo>
                  <a:cubicBezTo>
                    <a:pt x="14510" y="40046"/>
                    <a:pt x="16694" y="40950"/>
                    <a:pt x="18570" y="40950"/>
                  </a:cubicBezTo>
                  <a:cubicBezTo>
                    <a:pt x="19277" y="40950"/>
                    <a:pt x="19941" y="40821"/>
                    <a:pt x="20546" y="40563"/>
                  </a:cubicBezTo>
                  <a:cubicBezTo>
                    <a:pt x="22115" y="39920"/>
                    <a:pt x="23060" y="38351"/>
                    <a:pt x="23230" y="36140"/>
                  </a:cubicBezTo>
                  <a:cubicBezTo>
                    <a:pt x="23457" y="33475"/>
                    <a:pt x="22512" y="31414"/>
                    <a:pt x="20546" y="30318"/>
                  </a:cubicBezTo>
                  <a:cubicBezTo>
                    <a:pt x="19637" y="29812"/>
                    <a:pt x="18547" y="29569"/>
                    <a:pt x="17367" y="29569"/>
                  </a:cubicBezTo>
                  <a:cubicBezTo>
                    <a:pt x="15063" y="29569"/>
                    <a:pt x="12412" y="30496"/>
                    <a:pt x="10075" y="32208"/>
                  </a:cubicBezTo>
                  <a:cubicBezTo>
                    <a:pt x="9829" y="32360"/>
                    <a:pt x="9678" y="32530"/>
                    <a:pt x="9451" y="32681"/>
                  </a:cubicBezTo>
                  <a:cubicBezTo>
                    <a:pt x="4329" y="25839"/>
                    <a:pt x="945" y="14328"/>
                    <a:pt x="3384" y="397"/>
                  </a:cubicBezTo>
                  <a:lnTo>
                    <a:pt x="1494"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1927425" y="2071900"/>
              <a:ext cx="555250" cy="2230850"/>
            </a:xfrm>
            <a:custGeom>
              <a:avLst/>
              <a:gdLst/>
              <a:ahLst/>
              <a:cxnLst/>
              <a:rect l="l" t="t" r="r" b="b"/>
              <a:pathLst>
                <a:path w="22210" h="89234" extrusionOk="0">
                  <a:moveTo>
                    <a:pt x="16734" y="30654"/>
                  </a:moveTo>
                  <a:cubicBezTo>
                    <a:pt x="17720" y="30654"/>
                    <a:pt x="18623" y="30853"/>
                    <a:pt x="19374" y="31263"/>
                  </a:cubicBezTo>
                  <a:cubicBezTo>
                    <a:pt x="20867" y="32132"/>
                    <a:pt x="21585" y="33796"/>
                    <a:pt x="21415" y="35913"/>
                  </a:cubicBezTo>
                  <a:cubicBezTo>
                    <a:pt x="21264" y="37651"/>
                    <a:pt x="20565" y="38823"/>
                    <a:pt x="19450" y="39296"/>
                  </a:cubicBezTo>
                  <a:cubicBezTo>
                    <a:pt x="19035" y="39469"/>
                    <a:pt x="18568" y="39554"/>
                    <a:pt x="18062" y="39554"/>
                  </a:cubicBezTo>
                  <a:cubicBezTo>
                    <a:pt x="16467" y="39554"/>
                    <a:pt x="14474" y="38710"/>
                    <a:pt x="12437" y="37103"/>
                  </a:cubicBezTo>
                  <a:cubicBezTo>
                    <a:pt x="11265" y="36234"/>
                    <a:pt x="10169" y="35119"/>
                    <a:pt x="9130" y="33947"/>
                  </a:cubicBezTo>
                  <a:cubicBezTo>
                    <a:pt x="9526" y="33626"/>
                    <a:pt x="9848" y="33323"/>
                    <a:pt x="10245" y="33077"/>
                  </a:cubicBezTo>
                  <a:cubicBezTo>
                    <a:pt x="12352" y="31490"/>
                    <a:pt x="14716" y="30654"/>
                    <a:pt x="16734" y="30654"/>
                  </a:cubicBezTo>
                  <a:close/>
                  <a:moveTo>
                    <a:pt x="1569" y="0"/>
                  </a:moveTo>
                  <a:cubicBezTo>
                    <a:pt x="0" y="8581"/>
                    <a:pt x="548" y="16936"/>
                    <a:pt x="2987" y="24024"/>
                  </a:cubicBezTo>
                  <a:cubicBezTo>
                    <a:pt x="4499" y="28352"/>
                    <a:pt x="6464" y="31584"/>
                    <a:pt x="8279" y="33871"/>
                  </a:cubicBezTo>
                  <a:cubicBezTo>
                    <a:pt x="3629" y="38275"/>
                    <a:pt x="1815" y="45288"/>
                    <a:pt x="3459" y="53075"/>
                  </a:cubicBezTo>
                  <a:cubicBezTo>
                    <a:pt x="7958" y="74433"/>
                    <a:pt x="794" y="88761"/>
                    <a:pt x="718" y="88912"/>
                  </a:cubicBezTo>
                  <a:lnTo>
                    <a:pt x="1267" y="89233"/>
                  </a:lnTo>
                  <a:cubicBezTo>
                    <a:pt x="1342" y="89082"/>
                    <a:pt x="8581" y="74509"/>
                    <a:pt x="4026" y="52924"/>
                  </a:cubicBezTo>
                  <a:cubicBezTo>
                    <a:pt x="2438" y="45439"/>
                    <a:pt x="4177" y="38597"/>
                    <a:pt x="8657" y="34344"/>
                  </a:cubicBezTo>
                  <a:cubicBezTo>
                    <a:pt x="9999" y="35837"/>
                    <a:pt x="11190" y="36933"/>
                    <a:pt x="12059" y="37651"/>
                  </a:cubicBezTo>
                  <a:cubicBezTo>
                    <a:pt x="14163" y="39278"/>
                    <a:pt x="16309" y="40177"/>
                    <a:pt x="18048" y="40177"/>
                  </a:cubicBezTo>
                  <a:cubicBezTo>
                    <a:pt x="18652" y="40177"/>
                    <a:pt x="19208" y="40068"/>
                    <a:pt x="19695" y="39844"/>
                  </a:cubicBezTo>
                  <a:cubicBezTo>
                    <a:pt x="20640" y="39466"/>
                    <a:pt x="21812" y="38426"/>
                    <a:pt x="21982" y="35988"/>
                  </a:cubicBezTo>
                  <a:cubicBezTo>
                    <a:pt x="22209" y="33550"/>
                    <a:pt x="21340" y="31735"/>
                    <a:pt x="19695" y="30715"/>
                  </a:cubicBezTo>
                  <a:cubicBezTo>
                    <a:pt x="18852" y="30268"/>
                    <a:pt x="17855" y="30050"/>
                    <a:pt x="16774" y="30050"/>
                  </a:cubicBezTo>
                  <a:cubicBezTo>
                    <a:pt x="14606" y="30050"/>
                    <a:pt x="12105" y="30928"/>
                    <a:pt x="9848" y="32605"/>
                  </a:cubicBezTo>
                  <a:cubicBezTo>
                    <a:pt x="9451" y="32851"/>
                    <a:pt x="9130" y="33153"/>
                    <a:pt x="8751" y="33399"/>
                  </a:cubicBezTo>
                  <a:cubicBezTo>
                    <a:pt x="6691" y="30790"/>
                    <a:pt x="4877" y="27407"/>
                    <a:pt x="3629" y="23778"/>
                  </a:cubicBezTo>
                  <a:cubicBezTo>
                    <a:pt x="1191" y="16784"/>
                    <a:pt x="718" y="8581"/>
                    <a:pt x="2136" y="76"/>
                  </a:cubicBezTo>
                  <a:lnTo>
                    <a:pt x="1569" y="0"/>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8"/>
          <p:cNvGrpSpPr/>
          <p:nvPr/>
        </p:nvGrpSpPr>
        <p:grpSpPr>
          <a:xfrm flipH="1">
            <a:off x="4376213" y="-2387878"/>
            <a:ext cx="720289" cy="3720741"/>
            <a:chOff x="2604550" y="2125275"/>
            <a:chExt cx="524075" cy="2707175"/>
          </a:xfrm>
        </p:grpSpPr>
        <p:sp>
          <p:nvSpPr>
            <p:cNvPr id="177" name="Google Shape;177;p8"/>
            <p:cNvSpPr/>
            <p:nvPr/>
          </p:nvSpPr>
          <p:spPr>
            <a:xfrm>
              <a:off x="2604550" y="2125275"/>
              <a:ext cx="524075" cy="2707175"/>
            </a:xfrm>
            <a:custGeom>
              <a:avLst/>
              <a:gdLst/>
              <a:ahLst/>
              <a:cxnLst/>
              <a:rect l="l" t="t" r="r" b="b"/>
              <a:pathLst>
                <a:path w="20963" h="108287" extrusionOk="0">
                  <a:moveTo>
                    <a:pt x="10964" y="60958"/>
                  </a:moveTo>
                  <a:cubicBezTo>
                    <a:pt x="11814" y="60958"/>
                    <a:pt x="12684" y="61109"/>
                    <a:pt x="13629" y="61336"/>
                  </a:cubicBezTo>
                  <a:cubicBezTo>
                    <a:pt x="12060" y="64889"/>
                    <a:pt x="10018" y="67403"/>
                    <a:pt x="8204" y="68821"/>
                  </a:cubicBezTo>
                  <a:cubicBezTo>
                    <a:pt x="7524" y="69338"/>
                    <a:pt x="6353" y="70090"/>
                    <a:pt x="5251" y="70090"/>
                  </a:cubicBezTo>
                  <a:cubicBezTo>
                    <a:pt x="4822" y="70090"/>
                    <a:pt x="4403" y="69976"/>
                    <a:pt x="4027" y="69690"/>
                  </a:cubicBezTo>
                  <a:cubicBezTo>
                    <a:pt x="2137" y="68272"/>
                    <a:pt x="2685" y="66061"/>
                    <a:pt x="3781" y="64492"/>
                  </a:cubicBezTo>
                  <a:cubicBezTo>
                    <a:pt x="5047" y="62753"/>
                    <a:pt x="7656" y="60958"/>
                    <a:pt x="10964" y="60958"/>
                  </a:cubicBezTo>
                  <a:close/>
                  <a:moveTo>
                    <a:pt x="12457" y="1"/>
                  </a:moveTo>
                  <a:lnTo>
                    <a:pt x="12457" y="1"/>
                  </a:lnTo>
                  <a:cubicBezTo>
                    <a:pt x="12135" y="474"/>
                    <a:pt x="5199" y="12192"/>
                    <a:pt x="13950" y="33929"/>
                  </a:cubicBezTo>
                  <a:cubicBezTo>
                    <a:pt x="17957" y="43852"/>
                    <a:pt x="16936" y="53076"/>
                    <a:pt x="14347" y="59616"/>
                  </a:cubicBezTo>
                  <a:cubicBezTo>
                    <a:pt x="13201" y="59271"/>
                    <a:pt x="12082" y="59117"/>
                    <a:pt x="11009" y="59117"/>
                  </a:cubicBezTo>
                  <a:cubicBezTo>
                    <a:pt x="7143" y="59117"/>
                    <a:pt x="3884" y="61117"/>
                    <a:pt x="2212" y="63396"/>
                  </a:cubicBezTo>
                  <a:cubicBezTo>
                    <a:pt x="246" y="66231"/>
                    <a:pt x="473" y="69369"/>
                    <a:pt x="2930" y="71183"/>
                  </a:cubicBezTo>
                  <a:cubicBezTo>
                    <a:pt x="3625" y="71694"/>
                    <a:pt x="4411" y="71947"/>
                    <a:pt x="5263" y="71947"/>
                  </a:cubicBezTo>
                  <a:cubicBezTo>
                    <a:pt x="6522" y="71947"/>
                    <a:pt x="7922" y="71396"/>
                    <a:pt x="9376" y="70314"/>
                  </a:cubicBezTo>
                  <a:cubicBezTo>
                    <a:pt x="11587" y="68594"/>
                    <a:pt x="13799" y="65759"/>
                    <a:pt x="15443" y="62054"/>
                  </a:cubicBezTo>
                  <a:cubicBezTo>
                    <a:pt x="15916" y="62375"/>
                    <a:pt x="16464" y="62678"/>
                    <a:pt x="17012" y="62999"/>
                  </a:cubicBezTo>
                  <a:cubicBezTo>
                    <a:pt x="18052" y="63793"/>
                    <a:pt x="18600" y="64492"/>
                    <a:pt x="18751" y="65362"/>
                  </a:cubicBezTo>
                  <a:cubicBezTo>
                    <a:pt x="18997" y="67649"/>
                    <a:pt x="16067" y="70881"/>
                    <a:pt x="12608" y="74567"/>
                  </a:cubicBezTo>
                  <a:cubicBezTo>
                    <a:pt x="7013" y="80634"/>
                    <a:pt x="1" y="88270"/>
                    <a:pt x="1588" y="97815"/>
                  </a:cubicBezTo>
                  <a:cubicBezTo>
                    <a:pt x="2212" y="101671"/>
                    <a:pt x="3951" y="104506"/>
                    <a:pt x="6541" y="106226"/>
                  </a:cubicBezTo>
                  <a:cubicBezTo>
                    <a:pt x="8979" y="107889"/>
                    <a:pt x="11814" y="108286"/>
                    <a:pt x="13950" y="108286"/>
                  </a:cubicBezTo>
                  <a:cubicBezTo>
                    <a:pt x="15916" y="108286"/>
                    <a:pt x="17258" y="107889"/>
                    <a:pt x="17409" y="107889"/>
                  </a:cubicBezTo>
                  <a:lnTo>
                    <a:pt x="16936" y="106075"/>
                  </a:lnTo>
                  <a:cubicBezTo>
                    <a:pt x="16936" y="106075"/>
                    <a:pt x="15718" y="106346"/>
                    <a:pt x="14006" y="106346"/>
                  </a:cubicBezTo>
                  <a:cubicBezTo>
                    <a:pt x="12132" y="106346"/>
                    <a:pt x="9666" y="106021"/>
                    <a:pt x="7561" y="104657"/>
                  </a:cubicBezTo>
                  <a:cubicBezTo>
                    <a:pt x="5444" y="103164"/>
                    <a:pt x="4027" y="100802"/>
                    <a:pt x="3479" y="97494"/>
                  </a:cubicBezTo>
                  <a:cubicBezTo>
                    <a:pt x="2061" y="88837"/>
                    <a:pt x="8676" y="81655"/>
                    <a:pt x="14026" y="75833"/>
                  </a:cubicBezTo>
                  <a:cubicBezTo>
                    <a:pt x="17881" y="71656"/>
                    <a:pt x="20962" y="68348"/>
                    <a:pt x="20565" y="65116"/>
                  </a:cubicBezTo>
                  <a:cubicBezTo>
                    <a:pt x="20414" y="63698"/>
                    <a:pt x="19620" y="62526"/>
                    <a:pt x="18052" y="61506"/>
                  </a:cubicBezTo>
                  <a:cubicBezTo>
                    <a:pt x="17409" y="61033"/>
                    <a:pt x="16785" y="60636"/>
                    <a:pt x="16161" y="60315"/>
                  </a:cubicBezTo>
                  <a:cubicBezTo>
                    <a:pt x="18902" y="53076"/>
                    <a:pt x="19696" y="43153"/>
                    <a:pt x="15689" y="33229"/>
                  </a:cubicBezTo>
                  <a:cubicBezTo>
                    <a:pt x="7334" y="12438"/>
                    <a:pt x="14026" y="1097"/>
                    <a:pt x="14026" y="946"/>
                  </a:cubicBezTo>
                  <a:lnTo>
                    <a:pt x="12457" y="1"/>
                  </a:lnTo>
                  <a:close/>
                </a:path>
              </a:pathLst>
            </a:custGeom>
            <a:solidFill>
              <a:srgbClr val="F9B44E"/>
            </a:solidFill>
            <a:ln w="15600" cap="flat" cmpd="sng">
              <a:solidFill>
                <a:srgbClr val="46251B"/>
              </a:solidFill>
              <a:prstDash val="solid"/>
              <a:miter lim="1890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2612600" y="2130950"/>
              <a:ext cx="490500" cy="2683550"/>
            </a:xfrm>
            <a:custGeom>
              <a:avLst/>
              <a:gdLst/>
              <a:ahLst/>
              <a:cxnLst/>
              <a:rect l="l" t="t" r="r" b="b"/>
              <a:pathLst>
                <a:path w="19620" h="107342" extrusionOk="0">
                  <a:moveTo>
                    <a:pt x="10245" y="60088"/>
                  </a:moveTo>
                  <a:cubicBezTo>
                    <a:pt x="11416" y="60088"/>
                    <a:pt x="12607" y="60334"/>
                    <a:pt x="13779" y="60731"/>
                  </a:cubicBezTo>
                  <a:cubicBezTo>
                    <a:pt x="12059" y="64662"/>
                    <a:pt x="9848" y="67497"/>
                    <a:pt x="7882" y="69066"/>
                  </a:cubicBezTo>
                  <a:cubicBezTo>
                    <a:pt x="6692" y="69958"/>
                    <a:pt x="5562" y="70416"/>
                    <a:pt x="4572" y="70416"/>
                  </a:cubicBezTo>
                  <a:cubicBezTo>
                    <a:pt x="3990" y="70416"/>
                    <a:pt x="3456" y="70258"/>
                    <a:pt x="2986" y="69936"/>
                  </a:cubicBezTo>
                  <a:cubicBezTo>
                    <a:pt x="1096" y="68518"/>
                    <a:pt x="945" y="66155"/>
                    <a:pt x="2608" y="63868"/>
                  </a:cubicBezTo>
                  <a:cubicBezTo>
                    <a:pt x="4026" y="61902"/>
                    <a:pt x="6861" y="60088"/>
                    <a:pt x="10245" y="60088"/>
                  </a:cubicBezTo>
                  <a:close/>
                  <a:moveTo>
                    <a:pt x="12286" y="1"/>
                  </a:moveTo>
                  <a:cubicBezTo>
                    <a:pt x="12210" y="152"/>
                    <a:pt x="10471" y="2987"/>
                    <a:pt x="9772" y="8582"/>
                  </a:cubicBezTo>
                  <a:cubicBezTo>
                    <a:pt x="9129" y="13704"/>
                    <a:pt x="9375" y="22210"/>
                    <a:pt x="13855" y="33399"/>
                  </a:cubicBezTo>
                  <a:cubicBezTo>
                    <a:pt x="18032" y="43795"/>
                    <a:pt x="16860" y="53397"/>
                    <a:pt x="14025" y="60164"/>
                  </a:cubicBezTo>
                  <a:cubicBezTo>
                    <a:pt x="12725" y="59691"/>
                    <a:pt x="11455" y="59484"/>
                    <a:pt x="10249" y="59484"/>
                  </a:cubicBezTo>
                  <a:cubicBezTo>
                    <a:pt x="6631" y="59484"/>
                    <a:pt x="3587" y="61345"/>
                    <a:pt x="2041" y="63471"/>
                  </a:cubicBezTo>
                  <a:cubicBezTo>
                    <a:pt x="246" y="66080"/>
                    <a:pt x="397" y="68764"/>
                    <a:pt x="2608" y="70408"/>
                  </a:cubicBezTo>
                  <a:cubicBezTo>
                    <a:pt x="3197" y="70840"/>
                    <a:pt x="3870" y="71055"/>
                    <a:pt x="4601" y="71055"/>
                  </a:cubicBezTo>
                  <a:cubicBezTo>
                    <a:pt x="5725" y="71055"/>
                    <a:pt x="6985" y="70547"/>
                    <a:pt x="8279" y="69539"/>
                  </a:cubicBezTo>
                  <a:cubicBezTo>
                    <a:pt x="10547" y="67819"/>
                    <a:pt x="12758" y="64813"/>
                    <a:pt x="14422" y="60957"/>
                  </a:cubicBezTo>
                  <a:cubicBezTo>
                    <a:pt x="15121" y="61279"/>
                    <a:pt x="15915" y="61676"/>
                    <a:pt x="16690" y="62224"/>
                  </a:cubicBezTo>
                  <a:cubicBezTo>
                    <a:pt x="17881" y="63093"/>
                    <a:pt x="18504" y="63944"/>
                    <a:pt x="18675" y="64983"/>
                  </a:cubicBezTo>
                  <a:cubicBezTo>
                    <a:pt x="18977" y="67573"/>
                    <a:pt x="15915" y="70881"/>
                    <a:pt x="12362" y="74736"/>
                  </a:cubicBezTo>
                  <a:cubicBezTo>
                    <a:pt x="6861" y="80728"/>
                    <a:pt x="0" y="88213"/>
                    <a:pt x="1569" y="97418"/>
                  </a:cubicBezTo>
                  <a:cubicBezTo>
                    <a:pt x="2136" y="101123"/>
                    <a:pt x="3705" y="103807"/>
                    <a:pt x="6219" y="105451"/>
                  </a:cubicBezTo>
                  <a:cubicBezTo>
                    <a:pt x="8506" y="106944"/>
                    <a:pt x="11190" y="107341"/>
                    <a:pt x="13231" y="107341"/>
                  </a:cubicBezTo>
                  <a:cubicBezTo>
                    <a:pt x="15121" y="107341"/>
                    <a:pt x="16463" y="107039"/>
                    <a:pt x="16539" y="107039"/>
                  </a:cubicBezTo>
                  <a:lnTo>
                    <a:pt x="16463" y="106396"/>
                  </a:lnTo>
                  <a:cubicBezTo>
                    <a:pt x="16427" y="106396"/>
                    <a:pt x="15127" y="106686"/>
                    <a:pt x="13314" y="106686"/>
                  </a:cubicBezTo>
                  <a:cubicBezTo>
                    <a:pt x="11340" y="106686"/>
                    <a:pt x="8757" y="106342"/>
                    <a:pt x="6540" y="104903"/>
                  </a:cubicBezTo>
                  <a:cubicBezTo>
                    <a:pt x="4253" y="103334"/>
                    <a:pt x="2760" y="100801"/>
                    <a:pt x="2136" y="97342"/>
                  </a:cubicBezTo>
                  <a:cubicBezTo>
                    <a:pt x="624" y="88364"/>
                    <a:pt x="7409" y="81049"/>
                    <a:pt x="12834" y="75133"/>
                  </a:cubicBezTo>
                  <a:cubicBezTo>
                    <a:pt x="16463" y="71202"/>
                    <a:pt x="19620" y="67819"/>
                    <a:pt x="19298" y="64983"/>
                  </a:cubicBezTo>
                  <a:cubicBezTo>
                    <a:pt x="19147" y="63717"/>
                    <a:pt x="18429" y="62621"/>
                    <a:pt x="17011" y="61676"/>
                  </a:cubicBezTo>
                  <a:cubicBezTo>
                    <a:pt x="16217" y="61203"/>
                    <a:pt x="15442" y="60731"/>
                    <a:pt x="14649" y="60409"/>
                  </a:cubicBezTo>
                  <a:cubicBezTo>
                    <a:pt x="17559" y="53170"/>
                    <a:pt x="18504" y="43247"/>
                    <a:pt x="14422" y="33154"/>
                  </a:cubicBezTo>
                  <a:cubicBezTo>
                    <a:pt x="5916" y="12060"/>
                    <a:pt x="12758" y="473"/>
                    <a:pt x="12834" y="322"/>
                  </a:cubicBezTo>
                  <a:lnTo>
                    <a:pt x="12286" y="1"/>
                  </a:lnTo>
                  <a:close/>
                </a:path>
              </a:pathLst>
            </a:custGeom>
            <a:solidFill>
              <a:srgbClr val="FDF2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8"/>
          <p:cNvSpPr txBox="1">
            <a:spLocks noGrp="1"/>
          </p:cNvSpPr>
          <p:nvPr>
            <p:ph type="title"/>
          </p:nvPr>
        </p:nvSpPr>
        <p:spPr>
          <a:xfrm>
            <a:off x="1635600" y="1740375"/>
            <a:ext cx="5872800" cy="23031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720118" y="2610500"/>
            <a:ext cx="4559100" cy="11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 name="Google Shape;182;p9"/>
          <p:cNvSpPr txBox="1">
            <a:spLocks noGrp="1"/>
          </p:cNvSpPr>
          <p:nvPr>
            <p:ph type="subTitle" idx="1"/>
          </p:nvPr>
        </p:nvSpPr>
        <p:spPr>
          <a:xfrm>
            <a:off x="720000" y="3722825"/>
            <a:ext cx="4559100" cy="74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183" name="Google Shape;183;p9"/>
          <p:cNvSpPr>
            <a:spLocks noGrp="1"/>
          </p:cNvSpPr>
          <p:nvPr>
            <p:ph type="pic" idx="2"/>
          </p:nvPr>
        </p:nvSpPr>
        <p:spPr>
          <a:xfrm>
            <a:off x="5550275" y="559950"/>
            <a:ext cx="2873700" cy="4023600"/>
          </a:xfrm>
          <a:prstGeom prst="roundRect">
            <a:avLst>
              <a:gd name="adj" fmla="val 16667"/>
            </a:avLst>
          </a:prstGeom>
          <a:noFill/>
          <a:ln w="19050" cap="flat" cmpd="sng">
            <a:solidFill>
              <a:schemeClr val="dk1"/>
            </a:solidFill>
            <a:prstDash val="solid"/>
            <a:round/>
            <a:headEnd type="none" w="sm" len="sm"/>
            <a:tailEnd type="none" w="sm" len="sm"/>
          </a:ln>
        </p:spPr>
      </p:sp>
      <p:pic>
        <p:nvPicPr>
          <p:cNvPr id="184" name="Google Shape;184;p9"/>
          <p:cNvPicPr preferRelativeResize="0"/>
          <p:nvPr/>
        </p:nvPicPr>
        <p:blipFill>
          <a:blip r:embed="rId2">
            <a:alphaModFix/>
          </a:blip>
          <a:stretch>
            <a:fillRect/>
          </a:stretch>
        </p:blipFill>
        <p:spPr>
          <a:xfrm>
            <a:off x="306776" y="147638"/>
            <a:ext cx="1385975" cy="1460147"/>
          </a:xfrm>
          <a:prstGeom prst="rect">
            <a:avLst/>
          </a:prstGeom>
          <a:noFill/>
          <a:ln>
            <a:noFill/>
          </a:ln>
        </p:spPr>
      </p:pic>
      <p:pic>
        <p:nvPicPr>
          <p:cNvPr id="185" name="Google Shape;185;p9"/>
          <p:cNvPicPr preferRelativeResize="0"/>
          <p:nvPr/>
        </p:nvPicPr>
        <p:blipFill>
          <a:blip r:embed="rId3">
            <a:alphaModFix/>
          </a:blip>
          <a:stretch>
            <a:fillRect/>
          </a:stretch>
        </p:blipFill>
        <p:spPr>
          <a:xfrm rot="898566" flipH="1">
            <a:off x="758182" y="1467090"/>
            <a:ext cx="973413" cy="957268"/>
          </a:xfrm>
          <a:prstGeom prst="rect">
            <a:avLst/>
          </a:prstGeom>
          <a:noFill/>
          <a:ln>
            <a:noFill/>
          </a:ln>
        </p:spPr>
      </p:pic>
      <p:pic>
        <p:nvPicPr>
          <p:cNvPr id="186" name="Google Shape;186;p9"/>
          <p:cNvPicPr preferRelativeResize="0"/>
          <p:nvPr/>
        </p:nvPicPr>
        <p:blipFill>
          <a:blip r:embed="rId4">
            <a:alphaModFix/>
          </a:blip>
          <a:stretch>
            <a:fillRect/>
          </a:stretch>
        </p:blipFill>
        <p:spPr>
          <a:xfrm>
            <a:off x="2537176" y="213287"/>
            <a:ext cx="1674312" cy="1398798"/>
          </a:xfrm>
          <a:prstGeom prst="rect">
            <a:avLst/>
          </a:prstGeom>
          <a:noFill/>
          <a:ln>
            <a:noFill/>
          </a:ln>
        </p:spPr>
      </p:pic>
      <p:pic>
        <p:nvPicPr>
          <p:cNvPr id="187" name="Google Shape;187;p9"/>
          <p:cNvPicPr preferRelativeResize="0"/>
          <p:nvPr/>
        </p:nvPicPr>
        <p:blipFill>
          <a:blip r:embed="rId5">
            <a:alphaModFix/>
          </a:blip>
          <a:stretch>
            <a:fillRect/>
          </a:stretch>
        </p:blipFill>
        <p:spPr>
          <a:xfrm>
            <a:off x="4249920" y="1517604"/>
            <a:ext cx="994011" cy="1101594"/>
          </a:xfrm>
          <a:prstGeom prst="rect">
            <a:avLst/>
          </a:prstGeom>
          <a:noFill/>
          <a:ln>
            <a:noFill/>
          </a:ln>
        </p:spPr>
      </p:pic>
      <p:pic>
        <p:nvPicPr>
          <p:cNvPr id="188" name="Google Shape;188;p9"/>
          <p:cNvPicPr preferRelativeResize="0"/>
          <p:nvPr/>
        </p:nvPicPr>
        <p:blipFill>
          <a:blip r:embed="rId6">
            <a:alphaModFix/>
          </a:blip>
          <a:stretch>
            <a:fillRect/>
          </a:stretch>
        </p:blipFill>
        <p:spPr>
          <a:xfrm>
            <a:off x="4532820" y="213273"/>
            <a:ext cx="979512" cy="783897"/>
          </a:xfrm>
          <a:prstGeom prst="rect">
            <a:avLst/>
          </a:prstGeom>
          <a:noFill/>
          <a:ln>
            <a:noFill/>
          </a:ln>
        </p:spPr>
      </p:pic>
      <p:pic>
        <p:nvPicPr>
          <p:cNvPr id="189" name="Google Shape;189;p9"/>
          <p:cNvPicPr preferRelativeResize="0"/>
          <p:nvPr/>
        </p:nvPicPr>
        <p:blipFill>
          <a:blip r:embed="rId7">
            <a:alphaModFix/>
          </a:blip>
          <a:stretch>
            <a:fillRect/>
          </a:stretch>
        </p:blipFill>
        <p:spPr>
          <a:xfrm>
            <a:off x="1978155" y="1420654"/>
            <a:ext cx="1017375" cy="783895"/>
          </a:xfrm>
          <a:prstGeom prst="rect">
            <a:avLst/>
          </a:prstGeom>
          <a:noFill/>
          <a:ln>
            <a:noFill/>
          </a:ln>
        </p:spPr>
      </p:pic>
      <p:pic>
        <p:nvPicPr>
          <p:cNvPr id="190" name="Google Shape;190;p9"/>
          <p:cNvPicPr preferRelativeResize="0"/>
          <p:nvPr/>
        </p:nvPicPr>
        <p:blipFill>
          <a:blip r:embed="rId7">
            <a:alphaModFix/>
          </a:blip>
          <a:stretch>
            <a:fillRect/>
          </a:stretch>
        </p:blipFill>
        <p:spPr>
          <a:xfrm rot="-6110711">
            <a:off x="1453181" y="589028"/>
            <a:ext cx="1017376" cy="78389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1"/>
        <p:cNvGrpSpPr/>
        <p:nvPr/>
      </p:nvGrpSpPr>
      <p:grpSpPr>
        <a:xfrm>
          <a:off x="0" y="0"/>
          <a:ext cx="0" cy="0"/>
          <a:chOff x="0" y="0"/>
          <a:chExt cx="0" cy="0"/>
        </a:xfrm>
      </p:grpSpPr>
      <p:sp>
        <p:nvSpPr>
          <p:cNvPr id="192" name="Google Shape;192;p10"/>
          <p:cNvSpPr txBox="1">
            <a:spLocks noGrp="1"/>
          </p:cNvSpPr>
          <p:nvPr>
            <p:ph type="title"/>
          </p:nvPr>
        </p:nvSpPr>
        <p:spPr>
          <a:xfrm>
            <a:off x="956675" y="3406700"/>
            <a:ext cx="4266300" cy="93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93" name="Google Shape;193;p10"/>
          <p:cNvPicPr preferRelativeResize="0"/>
          <p:nvPr/>
        </p:nvPicPr>
        <p:blipFill>
          <a:blip r:embed="rId2">
            <a:alphaModFix/>
          </a:blip>
          <a:stretch>
            <a:fillRect/>
          </a:stretch>
        </p:blipFill>
        <p:spPr>
          <a:xfrm>
            <a:off x="752276" y="1640700"/>
            <a:ext cx="1674312" cy="13987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3000"/>
              <a:buFont typeface="Poppins"/>
              <a:buNone/>
              <a:defRPr sz="3000" b="1">
                <a:solidFill>
                  <a:schemeClr val="lt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29.gif"/><Relationship Id="rId7" Type="http://schemas.openxmlformats.org/officeDocument/2006/relationships/image" Target="../media/image23.gif"/><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2D4"/>
        </a:solidFill>
        <a:effectLst/>
      </p:bgPr>
    </p:bg>
    <p:spTree>
      <p:nvGrpSpPr>
        <p:cNvPr id="1" name="Shape 713"/>
        <p:cNvGrpSpPr/>
        <p:nvPr/>
      </p:nvGrpSpPr>
      <p:grpSpPr>
        <a:xfrm>
          <a:off x="0" y="0"/>
          <a:ext cx="0" cy="0"/>
          <a:chOff x="0" y="0"/>
          <a:chExt cx="0" cy="0"/>
        </a:xfrm>
      </p:grpSpPr>
      <p:sp>
        <p:nvSpPr>
          <p:cNvPr id="714" name="Google Shape;714;p37"/>
          <p:cNvSpPr txBox="1">
            <a:spLocks noGrp="1"/>
          </p:cNvSpPr>
          <p:nvPr>
            <p:ph type="ctrTitle"/>
          </p:nvPr>
        </p:nvSpPr>
        <p:spPr>
          <a:xfrm>
            <a:off x="339000" y="1165450"/>
            <a:ext cx="5376900" cy="168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PASTA HARMONIA</a:t>
            </a:r>
            <a:endParaRPr/>
          </a:p>
          <a:p>
            <a:pPr marL="0" lvl="0" indent="0" algn="l" rtl="0">
              <a:spcBef>
                <a:spcPts val="0"/>
              </a:spcBef>
              <a:spcAft>
                <a:spcPts val="0"/>
              </a:spcAft>
              <a:buNone/>
            </a:pPr>
            <a:r>
              <a:rPr lang="en">
                <a:solidFill>
                  <a:schemeClr val="dk2"/>
                </a:solidFill>
              </a:rPr>
              <a:t>TEAM ARIGATO</a:t>
            </a:r>
            <a:endParaRPr>
              <a:solidFill>
                <a:schemeClr val="dk2"/>
              </a:solidFill>
            </a:endParaRPr>
          </a:p>
        </p:txBody>
      </p:sp>
      <p:pic>
        <p:nvPicPr>
          <p:cNvPr id="715" name="Google Shape;715;p37"/>
          <p:cNvPicPr preferRelativeResize="0"/>
          <p:nvPr/>
        </p:nvPicPr>
        <p:blipFill>
          <a:blip r:embed="rId3">
            <a:alphaModFix/>
          </a:blip>
          <a:stretch>
            <a:fillRect/>
          </a:stretch>
        </p:blipFill>
        <p:spPr>
          <a:xfrm>
            <a:off x="424325" y="2935950"/>
            <a:ext cx="2393625" cy="212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8"/>
          <p:cNvSpPr txBox="1">
            <a:spLocks noGrp="1"/>
          </p:cNvSpPr>
          <p:nvPr>
            <p:ph type="title"/>
          </p:nvPr>
        </p:nvSpPr>
        <p:spPr>
          <a:xfrm>
            <a:off x="720000" y="282825"/>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a:t>
            </a:r>
            <a:r>
              <a:rPr lang="en">
                <a:solidFill>
                  <a:schemeClr val="dk2"/>
                </a:solidFill>
              </a:rPr>
              <a:t>ARIGATO</a:t>
            </a:r>
            <a:endParaRPr>
              <a:solidFill>
                <a:schemeClr val="dk2"/>
              </a:solidFill>
            </a:endParaRPr>
          </a:p>
        </p:txBody>
      </p:sp>
      <p:sp>
        <p:nvSpPr>
          <p:cNvPr id="721" name="Google Shape;721;p38"/>
          <p:cNvSpPr txBox="1">
            <a:spLocks noGrp="1"/>
          </p:cNvSpPr>
          <p:nvPr>
            <p:ph type="subTitle" idx="5"/>
          </p:nvPr>
        </p:nvSpPr>
        <p:spPr>
          <a:xfrm>
            <a:off x="2082075" y="2387681"/>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Ng Mei Hui</a:t>
            </a:r>
            <a:endParaRPr/>
          </a:p>
        </p:txBody>
      </p:sp>
      <p:sp>
        <p:nvSpPr>
          <p:cNvPr id="722" name="Google Shape;722;p38"/>
          <p:cNvSpPr txBox="1">
            <a:spLocks noGrp="1"/>
          </p:cNvSpPr>
          <p:nvPr>
            <p:ph type="subTitle" idx="6"/>
          </p:nvPr>
        </p:nvSpPr>
        <p:spPr>
          <a:xfrm>
            <a:off x="4844550" y="2387675"/>
            <a:ext cx="2376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Kiew Xue Kee</a:t>
            </a:r>
            <a:endParaRPr/>
          </a:p>
        </p:txBody>
      </p:sp>
      <p:sp>
        <p:nvSpPr>
          <p:cNvPr id="723" name="Google Shape;723;p38"/>
          <p:cNvSpPr txBox="1">
            <a:spLocks noGrp="1"/>
          </p:cNvSpPr>
          <p:nvPr>
            <p:ph type="subTitle" idx="7"/>
          </p:nvPr>
        </p:nvSpPr>
        <p:spPr>
          <a:xfrm>
            <a:off x="1265325" y="4606393"/>
            <a:ext cx="2120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Yu Kah Wei</a:t>
            </a:r>
            <a:endParaRPr/>
          </a:p>
        </p:txBody>
      </p:sp>
      <p:sp>
        <p:nvSpPr>
          <p:cNvPr id="724" name="Google Shape;724;p38"/>
          <p:cNvSpPr txBox="1">
            <a:spLocks noGrp="1"/>
          </p:cNvSpPr>
          <p:nvPr>
            <p:ph type="subTitle" idx="8"/>
          </p:nvPr>
        </p:nvSpPr>
        <p:spPr>
          <a:xfrm>
            <a:off x="5959601" y="4605650"/>
            <a:ext cx="23763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Lim Chin Qing</a:t>
            </a:r>
            <a:endParaRPr/>
          </a:p>
        </p:txBody>
      </p:sp>
      <p:sp>
        <p:nvSpPr>
          <p:cNvPr id="725" name="Google Shape;725;p38"/>
          <p:cNvSpPr txBox="1">
            <a:spLocks noGrp="1"/>
          </p:cNvSpPr>
          <p:nvPr>
            <p:ph type="subTitle" idx="7"/>
          </p:nvPr>
        </p:nvSpPr>
        <p:spPr>
          <a:xfrm>
            <a:off x="3238350" y="4606400"/>
            <a:ext cx="28197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Soo Toh Xin Hui</a:t>
            </a:r>
            <a:endParaRPr/>
          </a:p>
        </p:txBody>
      </p:sp>
      <p:pic>
        <p:nvPicPr>
          <p:cNvPr id="726" name="Google Shape;726;p38"/>
          <p:cNvPicPr preferRelativeResize="0"/>
          <p:nvPr/>
        </p:nvPicPr>
        <p:blipFill rotWithShape="1">
          <a:blip r:embed="rId3">
            <a:alphaModFix/>
          </a:blip>
          <a:srcRect l="9462" t="13009" r="7536" b="27091"/>
          <a:stretch/>
        </p:blipFill>
        <p:spPr>
          <a:xfrm>
            <a:off x="5267800" y="887500"/>
            <a:ext cx="1383500" cy="1500175"/>
          </a:xfrm>
          <a:prstGeom prst="rect">
            <a:avLst/>
          </a:prstGeom>
          <a:noFill/>
          <a:ln>
            <a:noFill/>
          </a:ln>
        </p:spPr>
      </p:pic>
      <p:pic>
        <p:nvPicPr>
          <p:cNvPr id="727" name="Google Shape;727;p38"/>
          <p:cNvPicPr preferRelativeResize="0"/>
          <p:nvPr/>
        </p:nvPicPr>
        <p:blipFill rotWithShape="1">
          <a:blip r:embed="rId4">
            <a:alphaModFix/>
          </a:blip>
          <a:srcRect l="9335" r="4061" b="27771"/>
          <a:stretch/>
        </p:blipFill>
        <p:spPr>
          <a:xfrm>
            <a:off x="6434025" y="2985750"/>
            <a:ext cx="1383499" cy="1536899"/>
          </a:xfrm>
          <a:prstGeom prst="rect">
            <a:avLst/>
          </a:prstGeom>
          <a:noFill/>
          <a:ln>
            <a:noFill/>
          </a:ln>
        </p:spPr>
      </p:pic>
      <p:pic>
        <p:nvPicPr>
          <p:cNvPr id="728" name="Google Shape;728;p38"/>
          <p:cNvPicPr preferRelativeResize="0"/>
          <p:nvPr/>
        </p:nvPicPr>
        <p:blipFill rotWithShape="1">
          <a:blip r:embed="rId5">
            <a:alphaModFix/>
          </a:blip>
          <a:srcRect l="12822" r="11751" b="18220"/>
          <a:stretch/>
        </p:blipFill>
        <p:spPr>
          <a:xfrm>
            <a:off x="1626250" y="3022475"/>
            <a:ext cx="1383500" cy="1500176"/>
          </a:xfrm>
          <a:prstGeom prst="rect">
            <a:avLst/>
          </a:prstGeom>
          <a:noFill/>
          <a:ln>
            <a:noFill/>
          </a:ln>
        </p:spPr>
      </p:pic>
      <p:pic>
        <p:nvPicPr>
          <p:cNvPr id="729" name="Google Shape;729;p38"/>
          <p:cNvPicPr preferRelativeResize="0"/>
          <p:nvPr/>
        </p:nvPicPr>
        <p:blipFill rotWithShape="1">
          <a:blip r:embed="rId6">
            <a:alphaModFix/>
          </a:blip>
          <a:srcRect l="11297" t="22474" r="17202"/>
          <a:stretch/>
        </p:blipFill>
        <p:spPr>
          <a:xfrm>
            <a:off x="3981063" y="3030025"/>
            <a:ext cx="1383501" cy="1500174"/>
          </a:xfrm>
          <a:prstGeom prst="rect">
            <a:avLst/>
          </a:prstGeom>
          <a:noFill/>
          <a:ln>
            <a:noFill/>
          </a:ln>
        </p:spPr>
      </p:pic>
      <p:pic>
        <p:nvPicPr>
          <p:cNvPr id="730" name="Google Shape;730;p38"/>
          <p:cNvPicPr preferRelativeResize="0"/>
          <p:nvPr/>
        </p:nvPicPr>
        <p:blipFill rotWithShape="1">
          <a:blip r:embed="rId7">
            <a:alphaModFix/>
          </a:blip>
          <a:srcRect l="14467" t="19855" r="14856" b="33970"/>
          <a:stretch/>
        </p:blipFill>
        <p:spPr>
          <a:xfrm>
            <a:off x="2516850" y="887500"/>
            <a:ext cx="1383500" cy="1500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9"/>
          <p:cNvSpPr txBox="1">
            <a:spLocks noGrp="1"/>
          </p:cNvSpPr>
          <p:nvPr>
            <p:ph type="title"/>
          </p:nvPr>
        </p:nvSpPr>
        <p:spPr>
          <a:xfrm>
            <a:off x="1091030" y="1142200"/>
            <a:ext cx="2911800" cy="6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GAME </a:t>
            </a:r>
            <a:r>
              <a:rPr lang="en">
                <a:solidFill>
                  <a:schemeClr val="dk2"/>
                </a:solidFill>
              </a:rPr>
              <a:t>STORY</a:t>
            </a:r>
            <a:endParaRPr>
              <a:solidFill>
                <a:schemeClr val="dk2"/>
              </a:solidFill>
            </a:endParaRPr>
          </a:p>
        </p:txBody>
      </p:sp>
      <p:sp>
        <p:nvSpPr>
          <p:cNvPr id="736" name="Google Shape;736;p39"/>
          <p:cNvSpPr txBox="1">
            <a:spLocks noGrp="1"/>
          </p:cNvSpPr>
          <p:nvPr>
            <p:ph type="subTitle" idx="1"/>
          </p:nvPr>
        </p:nvSpPr>
        <p:spPr>
          <a:xfrm>
            <a:off x="1032275" y="1801600"/>
            <a:ext cx="4349100" cy="22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Rabion, the deacon of the Pasta Harmonia gathered the pasta fellas around and made a big announcement:</a:t>
            </a:r>
            <a:endParaRPr/>
          </a:p>
          <a:p>
            <a:pPr marL="0" lvl="0" indent="0" algn="l" rtl="0">
              <a:spcBef>
                <a:spcPts val="0"/>
              </a:spcBef>
              <a:spcAft>
                <a:spcPts val="0"/>
              </a:spcAft>
              <a:buNone/>
            </a:pPr>
            <a:r>
              <a:rPr lang="en"/>
              <a:t>A holy quest has been passed down to the pastas to help the player in gaining the perfect pitch skill and save the world by creating the best pasta dish through music.</a:t>
            </a:r>
            <a:endParaRPr/>
          </a:p>
          <a:p>
            <a:pPr marL="0" lvl="0" indent="0" algn="l" rtl="0">
              <a:spcBef>
                <a:spcPts val="0"/>
              </a:spcBef>
              <a:spcAft>
                <a:spcPts val="0"/>
              </a:spcAft>
              <a:buNone/>
            </a:pPr>
            <a:r>
              <a:rPr lang="en"/>
              <a:t>Be the hero and hop on the journey with the cute pastas to complete the quest!</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r" rtl="0">
              <a:spcBef>
                <a:spcPts val="0"/>
              </a:spcBef>
              <a:spcAft>
                <a:spcPts val="0"/>
              </a:spcAft>
              <a:buNone/>
            </a:pPr>
            <a:endParaRPr/>
          </a:p>
        </p:txBody>
      </p:sp>
      <p:pic>
        <p:nvPicPr>
          <p:cNvPr id="737" name="Google Shape;737;p39"/>
          <p:cNvPicPr preferRelativeResize="0"/>
          <p:nvPr/>
        </p:nvPicPr>
        <p:blipFill>
          <a:blip r:embed="rId3">
            <a:alphaModFix/>
          </a:blip>
          <a:stretch>
            <a:fillRect/>
          </a:stretch>
        </p:blipFill>
        <p:spPr>
          <a:xfrm>
            <a:off x="5922375" y="784262"/>
            <a:ext cx="2368151" cy="1823875"/>
          </a:xfrm>
          <a:prstGeom prst="rect">
            <a:avLst/>
          </a:prstGeom>
          <a:noFill/>
          <a:ln>
            <a:noFill/>
          </a:ln>
        </p:spPr>
      </p:pic>
      <p:pic>
        <p:nvPicPr>
          <p:cNvPr id="738" name="Google Shape;738;p39"/>
          <p:cNvPicPr preferRelativeResize="0"/>
          <p:nvPr/>
        </p:nvPicPr>
        <p:blipFill>
          <a:blip r:embed="rId4">
            <a:alphaModFix/>
          </a:blip>
          <a:stretch>
            <a:fillRect/>
          </a:stretch>
        </p:blipFill>
        <p:spPr>
          <a:xfrm>
            <a:off x="5767936" y="1755837"/>
            <a:ext cx="742239" cy="1421574"/>
          </a:xfrm>
          <a:prstGeom prst="rect">
            <a:avLst/>
          </a:prstGeom>
          <a:noFill/>
          <a:ln>
            <a:noFill/>
          </a:ln>
        </p:spPr>
      </p:pic>
      <p:pic>
        <p:nvPicPr>
          <p:cNvPr id="739" name="Google Shape;739;p39"/>
          <p:cNvPicPr preferRelativeResize="0"/>
          <p:nvPr/>
        </p:nvPicPr>
        <p:blipFill>
          <a:blip r:embed="rId5">
            <a:alphaModFix/>
          </a:blip>
          <a:stretch>
            <a:fillRect/>
          </a:stretch>
        </p:blipFill>
        <p:spPr>
          <a:xfrm>
            <a:off x="8029300" y="1490375"/>
            <a:ext cx="860408" cy="1823899"/>
          </a:xfrm>
          <a:prstGeom prst="rect">
            <a:avLst/>
          </a:prstGeom>
          <a:noFill/>
          <a:ln>
            <a:noFill/>
          </a:ln>
        </p:spPr>
      </p:pic>
      <p:pic>
        <p:nvPicPr>
          <p:cNvPr id="740" name="Google Shape;740;p39"/>
          <p:cNvPicPr preferRelativeResize="0"/>
          <p:nvPr/>
        </p:nvPicPr>
        <p:blipFill>
          <a:blip r:embed="rId6">
            <a:alphaModFix/>
          </a:blip>
          <a:stretch>
            <a:fillRect/>
          </a:stretch>
        </p:blipFill>
        <p:spPr>
          <a:xfrm>
            <a:off x="5922375" y="2859653"/>
            <a:ext cx="1469474" cy="1154447"/>
          </a:xfrm>
          <a:prstGeom prst="rect">
            <a:avLst/>
          </a:prstGeom>
          <a:noFill/>
          <a:ln>
            <a:noFill/>
          </a:ln>
        </p:spPr>
      </p:pic>
      <p:pic>
        <p:nvPicPr>
          <p:cNvPr id="741" name="Google Shape;741;p39"/>
          <p:cNvPicPr preferRelativeResize="0"/>
          <p:nvPr/>
        </p:nvPicPr>
        <p:blipFill>
          <a:blip r:embed="rId7">
            <a:alphaModFix/>
          </a:blip>
          <a:stretch>
            <a:fillRect/>
          </a:stretch>
        </p:blipFill>
        <p:spPr>
          <a:xfrm>
            <a:off x="7104869" y="2945375"/>
            <a:ext cx="1302107" cy="115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2" name="gameplayvideo">
            <a:hlinkClick r:id="" action="ppaction://media"/>
            <a:extLst>
              <a:ext uri="{FF2B5EF4-FFF2-40B4-BE49-F238E27FC236}">
                <a16:creationId xmlns:a16="http://schemas.microsoft.com/office/drawing/2014/main" id="{D1DB8206-8D8C-3FD9-FA89-9F045C084E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1085" y="1011818"/>
            <a:ext cx="6408645" cy="2883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2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1"/>
          <p:cNvSpPr/>
          <p:nvPr/>
        </p:nvSpPr>
        <p:spPr>
          <a:xfrm>
            <a:off x="3484174" y="1630336"/>
            <a:ext cx="2813763" cy="3257276"/>
          </a:xfrm>
          <a:custGeom>
            <a:avLst/>
            <a:gdLst/>
            <a:ahLst/>
            <a:cxnLst/>
            <a:rect l="l" t="t" r="r" b="b"/>
            <a:pathLst>
              <a:path w="89156" h="103209" extrusionOk="0">
                <a:moveTo>
                  <a:pt x="21900" y="40907"/>
                </a:moveTo>
                <a:cubicBezTo>
                  <a:pt x="21719" y="41019"/>
                  <a:pt x="21552" y="41144"/>
                  <a:pt x="21608" y="41311"/>
                </a:cubicBezTo>
                <a:cubicBezTo>
                  <a:pt x="21646" y="41471"/>
                  <a:pt x="21735" y="41497"/>
                  <a:pt x="21845" y="41497"/>
                </a:cubicBezTo>
                <a:cubicBezTo>
                  <a:pt x="21897" y="41497"/>
                  <a:pt x="21953" y="41491"/>
                  <a:pt x="22011" y="41491"/>
                </a:cubicBezTo>
                <a:cubicBezTo>
                  <a:pt x="22122" y="41491"/>
                  <a:pt x="22248" y="41436"/>
                  <a:pt x="22359" y="41366"/>
                </a:cubicBezTo>
                <a:cubicBezTo>
                  <a:pt x="22595" y="41311"/>
                  <a:pt x="22595" y="41199"/>
                  <a:pt x="22414" y="41019"/>
                </a:cubicBezTo>
                <a:cubicBezTo>
                  <a:pt x="22303" y="40963"/>
                  <a:pt x="22248" y="40907"/>
                  <a:pt x="22067" y="40907"/>
                </a:cubicBezTo>
                <a:close/>
                <a:moveTo>
                  <a:pt x="26473" y="41771"/>
                </a:moveTo>
                <a:cubicBezTo>
                  <a:pt x="26433" y="41771"/>
                  <a:pt x="26391" y="41775"/>
                  <a:pt x="26349" y="41783"/>
                </a:cubicBezTo>
                <a:cubicBezTo>
                  <a:pt x="26127" y="41783"/>
                  <a:pt x="26002" y="42006"/>
                  <a:pt x="26127" y="42187"/>
                </a:cubicBezTo>
                <a:cubicBezTo>
                  <a:pt x="26220" y="42373"/>
                  <a:pt x="26196" y="42492"/>
                  <a:pt x="26013" y="42492"/>
                </a:cubicBezTo>
                <a:cubicBezTo>
                  <a:pt x="25978" y="42492"/>
                  <a:pt x="25937" y="42487"/>
                  <a:pt x="25890" y="42479"/>
                </a:cubicBezTo>
                <a:lnTo>
                  <a:pt x="25543" y="42479"/>
                </a:lnTo>
                <a:cubicBezTo>
                  <a:pt x="25476" y="42458"/>
                  <a:pt x="25412" y="42449"/>
                  <a:pt x="25351" y="42449"/>
                </a:cubicBezTo>
                <a:cubicBezTo>
                  <a:pt x="25041" y="42449"/>
                  <a:pt x="24790" y="42685"/>
                  <a:pt x="24500" y="42882"/>
                </a:cubicBezTo>
                <a:cubicBezTo>
                  <a:pt x="24333" y="42993"/>
                  <a:pt x="24152" y="43229"/>
                  <a:pt x="24264" y="43452"/>
                </a:cubicBezTo>
                <a:cubicBezTo>
                  <a:pt x="24367" y="43601"/>
                  <a:pt x="24498" y="43703"/>
                  <a:pt x="24643" y="43703"/>
                </a:cubicBezTo>
                <a:cubicBezTo>
                  <a:pt x="24673" y="43703"/>
                  <a:pt x="24705" y="43698"/>
                  <a:pt x="24736" y="43688"/>
                </a:cubicBezTo>
                <a:cubicBezTo>
                  <a:pt x="25084" y="43633"/>
                  <a:pt x="25432" y="43577"/>
                  <a:pt x="25724" y="43396"/>
                </a:cubicBezTo>
                <a:cubicBezTo>
                  <a:pt x="25825" y="43346"/>
                  <a:pt x="25918" y="43306"/>
                  <a:pt x="25999" y="43306"/>
                </a:cubicBezTo>
                <a:cubicBezTo>
                  <a:pt x="26096" y="43306"/>
                  <a:pt x="26178" y="43362"/>
                  <a:pt x="26238" y="43521"/>
                </a:cubicBezTo>
                <a:cubicBezTo>
                  <a:pt x="26312" y="43670"/>
                  <a:pt x="26467" y="43719"/>
                  <a:pt x="26615" y="43719"/>
                </a:cubicBezTo>
                <a:cubicBezTo>
                  <a:pt x="26689" y="43719"/>
                  <a:pt x="26762" y="43707"/>
                  <a:pt x="26822" y="43688"/>
                </a:cubicBezTo>
                <a:cubicBezTo>
                  <a:pt x="26989" y="43577"/>
                  <a:pt x="26766" y="43396"/>
                  <a:pt x="26766" y="43285"/>
                </a:cubicBezTo>
                <a:cubicBezTo>
                  <a:pt x="26766" y="43229"/>
                  <a:pt x="26766" y="43174"/>
                  <a:pt x="26697" y="43174"/>
                </a:cubicBezTo>
                <a:cubicBezTo>
                  <a:pt x="26530" y="42993"/>
                  <a:pt x="26641" y="42882"/>
                  <a:pt x="26822" y="42757"/>
                </a:cubicBezTo>
                <a:cubicBezTo>
                  <a:pt x="27045" y="42701"/>
                  <a:pt x="27281" y="42479"/>
                  <a:pt x="27114" y="42187"/>
                </a:cubicBezTo>
                <a:cubicBezTo>
                  <a:pt x="27004" y="41979"/>
                  <a:pt x="26765" y="41771"/>
                  <a:pt x="26473" y="41771"/>
                </a:cubicBezTo>
                <a:close/>
                <a:moveTo>
                  <a:pt x="24423" y="44087"/>
                </a:moveTo>
                <a:cubicBezTo>
                  <a:pt x="24288" y="44087"/>
                  <a:pt x="23920" y="44505"/>
                  <a:pt x="23986" y="44675"/>
                </a:cubicBezTo>
                <a:cubicBezTo>
                  <a:pt x="24026" y="44887"/>
                  <a:pt x="24190" y="44916"/>
                  <a:pt x="24320" y="44916"/>
                </a:cubicBezTo>
                <a:cubicBezTo>
                  <a:pt x="24369" y="44916"/>
                  <a:pt x="24414" y="44912"/>
                  <a:pt x="24444" y="44912"/>
                </a:cubicBezTo>
                <a:cubicBezTo>
                  <a:pt x="24681" y="44912"/>
                  <a:pt x="24848" y="44912"/>
                  <a:pt x="24792" y="44675"/>
                </a:cubicBezTo>
                <a:cubicBezTo>
                  <a:pt x="24736" y="44439"/>
                  <a:pt x="24681" y="44147"/>
                  <a:pt x="24444" y="44091"/>
                </a:cubicBezTo>
                <a:cubicBezTo>
                  <a:pt x="24438" y="44088"/>
                  <a:pt x="24431" y="44087"/>
                  <a:pt x="24423" y="44087"/>
                </a:cubicBezTo>
                <a:close/>
                <a:moveTo>
                  <a:pt x="24983" y="46057"/>
                </a:moveTo>
                <a:cubicBezTo>
                  <a:pt x="24953" y="46057"/>
                  <a:pt x="24927" y="46074"/>
                  <a:pt x="24903" y="46121"/>
                </a:cubicBezTo>
                <a:cubicBezTo>
                  <a:pt x="24848" y="46302"/>
                  <a:pt x="24848" y="46469"/>
                  <a:pt x="24959" y="46650"/>
                </a:cubicBezTo>
                <a:cubicBezTo>
                  <a:pt x="25028" y="46761"/>
                  <a:pt x="25140" y="46928"/>
                  <a:pt x="25376" y="46928"/>
                </a:cubicBezTo>
                <a:cubicBezTo>
                  <a:pt x="25487" y="46928"/>
                  <a:pt x="25598" y="46872"/>
                  <a:pt x="25654" y="46761"/>
                </a:cubicBezTo>
                <a:cubicBezTo>
                  <a:pt x="25724" y="46650"/>
                  <a:pt x="25654" y="46525"/>
                  <a:pt x="25543" y="46469"/>
                </a:cubicBezTo>
                <a:cubicBezTo>
                  <a:pt x="25432" y="46358"/>
                  <a:pt x="25251" y="46233"/>
                  <a:pt x="25140" y="46121"/>
                </a:cubicBezTo>
                <a:cubicBezTo>
                  <a:pt x="25075" y="46089"/>
                  <a:pt x="25025" y="46057"/>
                  <a:pt x="24983" y="46057"/>
                </a:cubicBezTo>
                <a:close/>
                <a:moveTo>
                  <a:pt x="29895" y="46010"/>
                </a:moveTo>
                <a:cubicBezTo>
                  <a:pt x="29603" y="46010"/>
                  <a:pt x="29367" y="46177"/>
                  <a:pt x="29367" y="46469"/>
                </a:cubicBezTo>
                <a:cubicBezTo>
                  <a:pt x="29367" y="46650"/>
                  <a:pt x="29714" y="46872"/>
                  <a:pt x="30006" y="46928"/>
                </a:cubicBezTo>
                <a:cubicBezTo>
                  <a:pt x="30298" y="46928"/>
                  <a:pt x="30465" y="46761"/>
                  <a:pt x="30465" y="46469"/>
                </a:cubicBezTo>
                <a:cubicBezTo>
                  <a:pt x="30465" y="46121"/>
                  <a:pt x="30298" y="46010"/>
                  <a:pt x="29895" y="46010"/>
                </a:cubicBezTo>
                <a:close/>
                <a:moveTo>
                  <a:pt x="19342" y="57426"/>
                </a:moveTo>
                <a:cubicBezTo>
                  <a:pt x="19230" y="57481"/>
                  <a:pt x="19175" y="57593"/>
                  <a:pt x="19175" y="57704"/>
                </a:cubicBezTo>
                <a:cubicBezTo>
                  <a:pt x="19225" y="58085"/>
                  <a:pt x="19369" y="58408"/>
                  <a:pt x="19531" y="58408"/>
                </a:cubicBezTo>
                <a:cubicBezTo>
                  <a:pt x="19547" y="58408"/>
                  <a:pt x="19562" y="58405"/>
                  <a:pt x="19578" y="58399"/>
                </a:cubicBezTo>
                <a:cubicBezTo>
                  <a:pt x="19870" y="58343"/>
                  <a:pt x="19814" y="58121"/>
                  <a:pt x="19870" y="57940"/>
                </a:cubicBezTo>
                <a:cubicBezTo>
                  <a:pt x="19925" y="57829"/>
                  <a:pt x="19522" y="57426"/>
                  <a:pt x="19342" y="57426"/>
                </a:cubicBezTo>
                <a:close/>
                <a:moveTo>
                  <a:pt x="10294" y="58920"/>
                </a:moveTo>
                <a:cubicBezTo>
                  <a:pt x="10080" y="58920"/>
                  <a:pt x="10070" y="59173"/>
                  <a:pt x="9956" y="59275"/>
                </a:cubicBezTo>
                <a:cubicBezTo>
                  <a:pt x="9845" y="59511"/>
                  <a:pt x="9664" y="59678"/>
                  <a:pt x="9664" y="59970"/>
                </a:cubicBezTo>
                <a:cubicBezTo>
                  <a:pt x="9734" y="60137"/>
                  <a:pt x="9845" y="60262"/>
                  <a:pt x="10012" y="60373"/>
                </a:cubicBezTo>
                <a:cubicBezTo>
                  <a:pt x="10040" y="60396"/>
                  <a:pt x="10086" y="60410"/>
                  <a:pt x="10129" y="60410"/>
                </a:cubicBezTo>
                <a:cubicBezTo>
                  <a:pt x="10191" y="60410"/>
                  <a:pt x="10248" y="60383"/>
                  <a:pt x="10248" y="60318"/>
                </a:cubicBezTo>
                <a:cubicBezTo>
                  <a:pt x="10304" y="60026"/>
                  <a:pt x="10596" y="59789"/>
                  <a:pt x="10540" y="59442"/>
                </a:cubicBezTo>
                <a:cubicBezTo>
                  <a:pt x="10540" y="59219"/>
                  <a:pt x="10596" y="58983"/>
                  <a:pt x="10359" y="58927"/>
                </a:cubicBezTo>
                <a:cubicBezTo>
                  <a:pt x="10335" y="58923"/>
                  <a:pt x="10314" y="58920"/>
                  <a:pt x="10294" y="58920"/>
                </a:cubicBezTo>
                <a:close/>
                <a:moveTo>
                  <a:pt x="9330" y="78098"/>
                </a:moveTo>
                <a:cubicBezTo>
                  <a:pt x="9198" y="78098"/>
                  <a:pt x="9038" y="78130"/>
                  <a:pt x="9038" y="78393"/>
                </a:cubicBezTo>
                <a:cubicBezTo>
                  <a:pt x="9038" y="78685"/>
                  <a:pt x="9386" y="79033"/>
                  <a:pt x="9608" y="79033"/>
                </a:cubicBezTo>
                <a:cubicBezTo>
                  <a:pt x="10081" y="78977"/>
                  <a:pt x="9956" y="78630"/>
                  <a:pt x="9956" y="78393"/>
                </a:cubicBezTo>
                <a:cubicBezTo>
                  <a:pt x="9998" y="78130"/>
                  <a:pt x="9881" y="78098"/>
                  <a:pt x="9670" y="78098"/>
                </a:cubicBezTo>
                <a:cubicBezTo>
                  <a:pt x="9603" y="78098"/>
                  <a:pt x="9526" y="78101"/>
                  <a:pt x="9442" y="78101"/>
                </a:cubicBezTo>
                <a:cubicBezTo>
                  <a:pt x="9411" y="78101"/>
                  <a:pt x="9372" y="78098"/>
                  <a:pt x="9330" y="78098"/>
                </a:cubicBezTo>
                <a:close/>
                <a:moveTo>
                  <a:pt x="10651" y="78852"/>
                </a:moveTo>
                <a:cubicBezTo>
                  <a:pt x="10484" y="78977"/>
                  <a:pt x="10304" y="79200"/>
                  <a:pt x="10137" y="79381"/>
                </a:cubicBezTo>
                <a:cubicBezTo>
                  <a:pt x="10137" y="79381"/>
                  <a:pt x="10137" y="79436"/>
                  <a:pt x="10192" y="79492"/>
                </a:cubicBezTo>
                <a:cubicBezTo>
                  <a:pt x="10540" y="79784"/>
                  <a:pt x="10596" y="80131"/>
                  <a:pt x="10540" y="80590"/>
                </a:cubicBezTo>
                <a:cubicBezTo>
                  <a:pt x="10540" y="80715"/>
                  <a:pt x="10596" y="80715"/>
                  <a:pt x="10651" y="80771"/>
                </a:cubicBezTo>
                <a:cubicBezTo>
                  <a:pt x="10688" y="80787"/>
                  <a:pt x="10719" y="80794"/>
                  <a:pt x="10745" y="80794"/>
                </a:cubicBezTo>
                <a:cubicBezTo>
                  <a:pt x="10809" y="80794"/>
                  <a:pt x="10848" y="80755"/>
                  <a:pt x="10888" y="80715"/>
                </a:cubicBezTo>
                <a:cubicBezTo>
                  <a:pt x="10999" y="80535"/>
                  <a:pt x="11054" y="79603"/>
                  <a:pt x="10888" y="79492"/>
                </a:cubicBezTo>
                <a:cubicBezTo>
                  <a:pt x="10776" y="79381"/>
                  <a:pt x="10832" y="79325"/>
                  <a:pt x="10888" y="79255"/>
                </a:cubicBezTo>
                <a:cubicBezTo>
                  <a:pt x="10943" y="79144"/>
                  <a:pt x="10776" y="78852"/>
                  <a:pt x="10651" y="78852"/>
                </a:cubicBezTo>
                <a:close/>
                <a:moveTo>
                  <a:pt x="17698" y="58195"/>
                </a:moveTo>
                <a:cubicBezTo>
                  <a:pt x="17527" y="58195"/>
                  <a:pt x="17370" y="58285"/>
                  <a:pt x="17256" y="58469"/>
                </a:cubicBezTo>
                <a:cubicBezTo>
                  <a:pt x="17089" y="58635"/>
                  <a:pt x="16908" y="58816"/>
                  <a:pt x="16686" y="58872"/>
                </a:cubicBezTo>
                <a:cubicBezTo>
                  <a:pt x="16157" y="59039"/>
                  <a:pt x="15643" y="59219"/>
                  <a:pt x="15351" y="59734"/>
                </a:cubicBezTo>
                <a:cubicBezTo>
                  <a:pt x="15170" y="60137"/>
                  <a:pt x="14823" y="60485"/>
                  <a:pt x="14656" y="60902"/>
                </a:cubicBezTo>
                <a:cubicBezTo>
                  <a:pt x="14364" y="61472"/>
                  <a:pt x="14419" y="61472"/>
                  <a:pt x="13835" y="61472"/>
                </a:cubicBezTo>
                <a:cubicBezTo>
                  <a:pt x="13661" y="61472"/>
                  <a:pt x="13487" y="61451"/>
                  <a:pt x="13317" y="61451"/>
                </a:cubicBezTo>
                <a:cubicBezTo>
                  <a:pt x="13094" y="61451"/>
                  <a:pt x="12879" y="61487"/>
                  <a:pt x="12681" y="61653"/>
                </a:cubicBezTo>
                <a:cubicBezTo>
                  <a:pt x="12418" y="61915"/>
                  <a:pt x="12102" y="61983"/>
                  <a:pt x="11787" y="61983"/>
                </a:cubicBezTo>
                <a:cubicBezTo>
                  <a:pt x="11619" y="61983"/>
                  <a:pt x="11451" y="61964"/>
                  <a:pt x="11291" y="61945"/>
                </a:cubicBezTo>
                <a:cubicBezTo>
                  <a:pt x="10707" y="61875"/>
                  <a:pt x="10248" y="61653"/>
                  <a:pt x="10081" y="61013"/>
                </a:cubicBezTo>
                <a:cubicBezTo>
                  <a:pt x="10012" y="60832"/>
                  <a:pt x="9900" y="60665"/>
                  <a:pt x="9734" y="60610"/>
                </a:cubicBezTo>
                <a:cubicBezTo>
                  <a:pt x="9673" y="60568"/>
                  <a:pt x="9627" y="60548"/>
                  <a:pt x="9592" y="60548"/>
                </a:cubicBezTo>
                <a:cubicBezTo>
                  <a:pt x="9522" y="60548"/>
                  <a:pt x="9497" y="60628"/>
                  <a:pt x="9497" y="60777"/>
                </a:cubicBezTo>
                <a:cubicBezTo>
                  <a:pt x="9497" y="61013"/>
                  <a:pt x="9553" y="61249"/>
                  <a:pt x="9442" y="61472"/>
                </a:cubicBezTo>
                <a:cubicBezTo>
                  <a:pt x="9205" y="61708"/>
                  <a:pt x="9205" y="61945"/>
                  <a:pt x="9150" y="62223"/>
                </a:cubicBezTo>
                <a:cubicBezTo>
                  <a:pt x="9038" y="62515"/>
                  <a:pt x="9094" y="62807"/>
                  <a:pt x="9205" y="63099"/>
                </a:cubicBezTo>
                <a:cubicBezTo>
                  <a:pt x="9442" y="63446"/>
                  <a:pt x="9094" y="63738"/>
                  <a:pt x="8969" y="64030"/>
                </a:cubicBezTo>
                <a:cubicBezTo>
                  <a:pt x="8913" y="64141"/>
                  <a:pt x="8913" y="64197"/>
                  <a:pt x="8969" y="64197"/>
                </a:cubicBezTo>
                <a:cubicBezTo>
                  <a:pt x="9008" y="64232"/>
                  <a:pt x="9040" y="64245"/>
                  <a:pt x="9067" y="64245"/>
                </a:cubicBezTo>
                <a:cubicBezTo>
                  <a:pt x="9128" y="64245"/>
                  <a:pt x="9167" y="64180"/>
                  <a:pt x="9205" y="64141"/>
                </a:cubicBezTo>
                <a:cubicBezTo>
                  <a:pt x="9205" y="63985"/>
                  <a:pt x="9163" y="63839"/>
                  <a:pt x="9306" y="63839"/>
                </a:cubicBezTo>
                <a:cubicBezTo>
                  <a:pt x="9328" y="63839"/>
                  <a:pt x="9354" y="63842"/>
                  <a:pt x="9386" y="63849"/>
                </a:cubicBezTo>
                <a:cubicBezTo>
                  <a:pt x="9664" y="63849"/>
                  <a:pt x="9497" y="64086"/>
                  <a:pt x="9553" y="64197"/>
                </a:cubicBezTo>
                <a:cubicBezTo>
                  <a:pt x="9553" y="64253"/>
                  <a:pt x="9553" y="64308"/>
                  <a:pt x="9608" y="64378"/>
                </a:cubicBezTo>
                <a:cubicBezTo>
                  <a:pt x="9664" y="64489"/>
                  <a:pt x="9734" y="64600"/>
                  <a:pt x="9900" y="64600"/>
                </a:cubicBezTo>
                <a:cubicBezTo>
                  <a:pt x="10081" y="64600"/>
                  <a:pt x="10137" y="64489"/>
                  <a:pt x="10137" y="64378"/>
                </a:cubicBezTo>
                <a:cubicBezTo>
                  <a:pt x="10137" y="64308"/>
                  <a:pt x="10137" y="64253"/>
                  <a:pt x="10192" y="64253"/>
                </a:cubicBezTo>
                <a:cubicBezTo>
                  <a:pt x="10248" y="64253"/>
                  <a:pt x="10304" y="64253"/>
                  <a:pt x="10304" y="64378"/>
                </a:cubicBezTo>
                <a:cubicBezTo>
                  <a:pt x="10484" y="64656"/>
                  <a:pt x="10651" y="64948"/>
                  <a:pt x="10776" y="65240"/>
                </a:cubicBezTo>
                <a:cubicBezTo>
                  <a:pt x="10888" y="65588"/>
                  <a:pt x="11124" y="65991"/>
                  <a:pt x="10776" y="66394"/>
                </a:cubicBezTo>
                <a:cubicBezTo>
                  <a:pt x="10651" y="66463"/>
                  <a:pt x="10707" y="66519"/>
                  <a:pt x="10776" y="66575"/>
                </a:cubicBezTo>
                <a:cubicBezTo>
                  <a:pt x="11291" y="66978"/>
                  <a:pt x="11346" y="67562"/>
                  <a:pt x="11346" y="68202"/>
                </a:cubicBezTo>
                <a:cubicBezTo>
                  <a:pt x="11291" y="68549"/>
                  <a:pt x="11346" y="68897"/>
                  <a:pt x="11583" y="69175"/>
                </a:cubicBezTo>
                <a:cubicBezTo>
                  <a:pt x="11694" y="69356"/>
                  <a:pt x="11694" y="69592"/>
                  <a:pt x="11346" y="69648"/>
                </a:cubicBezTo>
                <a:cubicBezTo>
                  <a:pt x="11180" y="69648"/>
                  <a:pt x="10943" y="69648"/>
                  <a:pt x="10776" y="69703"/>
                </a:cubicBezTo>
                <a:cubicBezTo>
                  <a:pt x="10596" y="69703"/>
                  <a:pt x="10429" y="69814"/>
                  <a:pt x="10540" y="69940"/>
                </a:cubicBezTo>
                <a:cubicBezTo>
                  <a:pt x="10776" y="70343"/>
                  <a:pt x="10707" y="70746"/>
                  <a:pt x="10776" y="71149"/>
                </a:cubicBezTo>
                <a:cubicBezTo>
                  <a:pt x="10776" y="71330"/>
                  <a:pt x="10707" y="71608"/>
                  <a:pt x="10999" y="71678"/>
                </a:cubicBezTo>
                <a:cubicBezTo>
                  <a:pt x="11014" y="71682"/>
                  <a:pt x="11029" y="71685"/>
                  <a:pt x="11044" y="71685"/>
                </a:cubicBezTo>
                <a:cubicBezTo>
                  <a:pt x="11199" y="71685"/>
                  <a:pt x="11300" y="71432"/>
                  <a:pt x="11402" y="71330"/>
                </a:cubicBezTo>
                <a:cubicBezTo>
                  <a:pt x="11503" y="71274"/>
                  <a:pt x="11595" y="71119"/>
                  <a:pt x="11721" y="71119"/>
                </a:cubicBezTo>
                <a:cubicBezTo>
                  <a:pt x="11752" y="71119"/>
                  <a:pt x="11784" y="71128"/>
                  <a:pt x="11819" y="71149"/>
                </a:cubicBezTo>
                <a:cubicBezTo>
                  <a:pt x="11930" y="71205"/>
                  <a:pt x="11930" y="71441"/>
                  <a:pt x="11875" y="71608"/>
                </a:cubicBezTo>
                <a:cubicBezTo>
                  <a:pt x="11875" y="71733"/>
                  <a:pt x="11819" y="71789"/>
                  <a:pt x="11750" y="71844"/>
                </a:cubicBezTo>
                <a:cubicBezTo>
                  <a:pt x="11583" y="72025"/>
                  <a:pt x="11583" y="72192"/>
                  <a:pt x="11638" y="72373"/>
                </a:cubicBezTo>
                <a:cubicBezTo>
                  <a:pt x="11694" y="72595"/>
                  <a:pt x="11819" y="72776"/>
                  <a:pt x="11930" y="72999"/>
                </a:cubicBezTo>
                <a:cubicBezTo>
                  <a:pt x="11986" y="73179"/>
                  <a:pt x="12167" y="73346"/>
                  <a:pt x="11986" y="73471"/>
                </a:cubicBezTo>
                <a:cubicBezTo>
                  <a:pt x="11949" y="73496"/>
                  <a:pt x="11913" y="73507"/>
                  <a:pt x="11880" y="73507"/>
                </a:cubicBezTo>
                <a:cubicBezTo>
                  <a:pt x="11764" y="73507"/>
                  <a:pt x="11669" y="73375"/>
                  <a:pt x="11583" y="73235"/>
                </a:cubicBezTo>
                <a:cubicBezTo>
                  <a:pt x="11527" y="73124"/>
                  <a:pt x="11472" y="73068"/>
                  <a:pt x="11346" y="72943"/>
                </a:cubicBezTo>
                <a:cubicBezTo>
                  <a:pt x="11235" y="72887"/>
                  <a:pt x="11235" y="72651"/>
                  <a:pt x="10999" y="72651"/>
                </a:cubicBezTo>
                <a:lnTo>
                  <a:pt x="10999" y="73291"/>
                </a:lnTo>
                <a:cubicBezTo>
                  <a:pt x="11054" y="73874"/>
                  <a:pt x="11291" y="74389"/>
                  <a:pt x="10832" y="74917"/>
                </a:cubicBezTo>
                <a:cubicBezTo>
                  <a:pt x="10651" y="75084"/>
                  <a:pt x="10359" y="75376"/>
                  <a:pt x="10596" y="75668"/>
                </a:cubicBezTo>
                <a:cubicBezTo>
                  <a:pt x="10776" y="75905"/>
                  <a:pt x="10776" y="76071"/>
                  <a:pt x="10596" y="76308"/>
                </a:cubicBezTo>
                <a:cubicBezTo>
                  <a:pt x="10540" y="76363"/>
                  <a:pt x="10540" y="76475"/>
                  <a:pt x="10540" y="76544"/>
                </a:cubicBezTo>
                <a:cubicBezTo>
                  <a:pt x="10832" y="76947"/>
                  <a:pt x="10707" y="77351"/>
                  <a:pt x="10651" y="77809"/>
                </a:cubicBezTo>
                <a:cubicBezTo>
                  <a:pt x="10596" y="77809"/>
                  <a:pt x="10651" y="77865"/>
                  <a:pt x="10651" y="77935"/>
                </a:cubicBezTo>
                <a:cubicBezTo>
                  <a:pt x="10832" y="78560"/>
                  <a:pt x="11235" y="79033"/>
                  <a:pt x="11346" y="79673"/>
                </a:cubicBezTo>
                <a:cubicBezTo>
                  <a:pt x="11402" y="79784"/>
                  <a:pt x="11527" y="79839"/>
                  <a:pt x="11583" y="79895"/>
                </a:cubicBezTo>
                <a:cubicBezTo>
                  <a:pt x="12097" y="80187"/>
                  <a:pt x="12389" y="80827"/>
                  <a:pt x="12222" y="81411"/>
                </a:cubicBezTo>
                <a:cubicBezTo>
                  <a:pt x="12222" y="81577"/>
                  <a:pt x="12167" y="81689"/>
                  <a:pt x="12334" y="81758"/>
                </a:cubicBezTo>
                <a:cubicBezTo>
                  <a:pt x="12413" y="81807"/>
                  <a:pt x="12501" y="81835"/>
                  <a:pt x="12584" y="81835"/>
                </a:cubicBezTo>
                <a:cubicBezTo>
                  <a:pt x="12691" y="81835"/>
                  <a:pt x="12792" y="81790"/>
                  <a:pt x="12862" y="81689"/>
                </a:cubicBezTo>
                <a:cubicBezTo>
                  <a:pt x="12973" y="81577"/>
                  <a:pt x="13029" y="81466"/>
                  <a:pt x="13140" y="81341"/>
                </a:cubicBezTo>
                <a:cubicBezTo>
                  <a:pt x="13203" y="81258"/>
                  <a:pt x="13307" y="81216"/>
                  <a:pt x="13403" y="81216"/>
                </a:cubicBezTo>
                <a:cubicBezTo>
                  <a:pt x="13498" y="81216"/>
                  <a:pt x="13585" y="81258"/>
                  <a:pt x="13613" y="81341"/>
                </a:cubicBezTo>
                <a:cubicBezTo>
                  <a:pt x="13777" y="81557"/>
                  <a:pt x="13949" y="81681"/>
                  <a:pt x="14190" y="81681"/>
                </a:cubicBezTo>
                <a:cubicBezTo>
                  <a:pt x="14276" y="81681"/>
                  <a:pt x="14370" y="81666"/>
                  <a:pt x="14475" y="81633"/>
                </a:cubicBezTo>
                <a:cubicBezTo>
                  <a:pt x="15115" y="81411"/>
                  <a:pt x="15518" y="80938"/>
                  <a:pt x="15921" y="80423"/>
                </a:cubicBezTo>
                <a:cubicBezTo>
                  <a:pt x="16046" y="80243"/>
                  <a:pt x="16046" y="80131"/>
                  <a:pt x="15921" y="79951"/>
                </a:cubicBezTo>
                <a:cubicBezTo>
                  <a:pt x="15810" y="79603"/>
                  <a:pt x="15573" y="79255"/>
                  <a:pt x="15699" y="78908"/>
                </a:cubicBezTo>
                <a:cubicBezTo>
                  <a:pt x="15865" y="78630"/>
                  <a:pt x="15754" y="78393"/>
                  <a:pt x="15643" y="78213"/>
                </a:cubicBezTo>
                <a:cubicBezTo>
                  <a:pt x="15573" y="77990"/>
                  <a:pt x="15351" y="77754"/>
                  <a:pt x="15518" y="77643"/>
                </a:cubicBezTo>
                <a:cubicBezTo>
                  <a:pt x="15575" y="77607"/>
                  <a:pt x="15626" y="77592"/>
                  <a:pt x="15671" y="77592"/>
                </a:cubicBezTo>
                <a:cubicBezTo>
                  <a:pt x="15856" y="77592"/>
                  <a:pt x="15957" y="77845"/>
                  <a:pt x="16102" y="77990"/>
                </a:cubicBezTo>
                <a:lnTo>
                  <a:pt x="16102" y="78046"/>
                </a:lnTo>
                <a:cubicBezTo>
                  <a:pt x="16246" y="78291"/>
                  <a:pt x="16343" y="78387"/>
                  <a:pt x="16488" y="78387"/>
                </a:cubicBezTo>
                <a:cubicBezTo>
                  <a:pt x="16582" y="78387"/>
                  <a:pt x="16695" y="78347"/>
                  <a:pt x="16853" y="78282"/>
                </a:cubicBezTo>
                <a:cubicBezTo>
                  <a:pt x="17104" y="78157"/>
                  <a:pt x="17247" y="78085"/>
                  <a:pt x="17360" y="78085"/>
                </a:cubicBezTo>
                <a:cubicBezTo>
                  <a:pt x="17511" y="78085"/>
                  <a:pt x="17610" y="78211"/>
                  <a:pt x="17840" y="78505"/>
                </a:cubicBezTo>
                <a:cubicBezTo>
                  <a:pt x="17895" y="78630"/>
                  <a:pt x="17951" y="78685"/>
                  <a:pt x="18076" y="78741"/>
                </a:cubicBezTo>
                <a:cubicBezTo>
                  <a:pt x="18243" y="78977"/>
                  <a:pt x="18479" y="79089"/>
                  <a:pt x="18771" y="79144"/>
                </a:cubicBezTo>
                <a:cubicBezTo>
                  <a:pt x="18994" y="79200"/>
                  <a:pt x="19175" y="79200"/>
                  <a:pt x="19286" y="79381"/>
                </a:cubicBezTo>
                <a:cubicBezTo>
                  <a:pt x="19370" y="79458"/>
                  <a:pt x="19439" y="79500"/>
                  <a:pt x="19500" y="79500"/>
                </a:cubicBezTo>
                <a:cubicBezTo>
                  <a:pt x="19570" y="79500"/>
                  <a:pt x="19630" y="79444"/>
                  <a:pt x="19689" y="79325"/>
                </a:cubicBezTo>
                <a:cubicBezTo>
                  <a:pt x="19870" y="78908"/>
                  <a:pt x="20092" y="78560"/>
                  <a:pt x="20092" y="78101"/>
                </a:cubicBezTo>
                <a:cubicBezTo>
                  <a:pt x="20162" y="77517"/>
                  <a:pt x="20217" y="76947"/>
                  <a:pt x="20509" y="76363"/>
                </a:cubicBezTo>
                <a:cubicBezTo>
                  <a:pt x="20621" y="76197"/>
                  <a:pt x="20565" y="75960"/>
                  <a:pt x="20509" y="75779"/>
                </a:cubicBezTo>
                <a:cubicBezTo>
                  <a:pt x="20440" y="75668"/>
                  <a:pt x="20384" y="75613"/>
                  <a:pt x="20440" y="75501"/>
                </a:cubicBezTo>
                <a:cubicBezTo>
                  <a:pt x="20732" y="74973"/>
                  <a:pt x="20676" y="74389"/>
                  <a:pt x="20788" y="73819"/>
                </a:cubicBezTo>
                <a:cubicBezTo>
                  <a:pt x="20968" y="73124"/>
                  <a:pt x="20913" y="72373"/>
                  <a:pt x="21080" y="71678"/>
                </a:cubicBezTo>
                <a:cubicBezTo>
                  <a:pt x="21135" y="71094"/>
                  <a:pt x="21260" y="70454"/>
                  <a:pt x="21664" y="69995"/>
                </a:cubicBezTo>
                <a:cubicBezTo>
                  <a:pt x="21830" y="69814"/>
                  <a:pt x="21775" y="69703"/>
                  <a:pt x="21664" y="69592"/>
                </a:cubicBezTo>
                <a:cubicBezTo>
                  <a:pt x="21316" y="69300"/>
                  <a:pt x="21024" y="68952"/>
                  <a:pt x="20732" y="68660"/>
                </a:cubicBezTo>
                <a:cubicBezTo>
                  <a:pt x="20565" y="68424"/>
                  <a:pt x="20440" y="68202"/>
                  <a:pt x="20565" y="67854"/>
                </a:cubicBezTo>
                <a:cubicBezTo>
                  <a:pt x="20676" y="67618"/>
                  <a:pt x="20857" y="67437"/>
                  <a:pt x="21024" y="67326"/>
                </a:cubicBezTo>
                <a:cubicBezTo>
                  <a:pt x="21316" y="67089"/>
                  <a:pt x="21483" y="66811"/>
                  <a:pt x="21719" y="66519"/>
                </a:cubicBezTo>
                <a:cubicBezTo>
                  <a:pt x="21900" y="66227"/>
                  <a:pt x="21830" y="65880"/>
                  <a:pt x="22067" y="65588"/>
                </a:cubicBezTo>
                <a:cubicBezTo>
                  <a:pt x="22303" y="65240"/>
                  <a:pt x="22303" y="64837"/>
                  <a:pt x="21956" y="64489"/>
                </a:cubicBezTo>
                <a:cubicBezTo>
                  <a:pt x="21830" y="64378"/>
                  <a:pt x="21830" y="64197"/>
                  <a:pt x="21830" y="64030"/>
                </a:cubicBezTo>
                <a:cubicBezTo>
                  <a:pt x="21900" y="63557"/>
                  <a:pt x="21719" y="63154"/>
                  <a:pt x="21372" y="62807"/>
                </a:cubicBezTo>
                <a:cubicBezTo>
                  <a:pt x="21135" y="62640"/>
                  <a:pt x="21260" y="62223"/>
                  <a:pt x="21483" y="62111"/>
                </a:cubicBezTo>
                <a:cubicBezTo>
                  <a:pt x="21500" y="62098"/>
                  <a:pt x="21527" y="62094"/>
                  <a:pt x="21558" y="62094"/>
                </a:cubicBezTo>
                <a:cubicBezTo>
                  <a:pt x="21588" y="62094"/>
                  <a:pt x="21623" y="62098"/>
                  <a:pt x="21655" y="62098"/>
                </a:cubicBezTo>
                <a:cubicBezTo>
                  <a:pt x="21719" y="62098"/>
                  <a:pt x="21775" y="62084"/>
                  <a:pt x="21775" y="62000"/>
                </a:cubicBezTo>
                <a:cubicBezTo>
                  <a:pt x="21775" y="61819"/>
                  <a:pt x="21552" y="61819"/>
                  <a:pt x="21427" y="61708"/>
                </a:cubicBezTo>
                <a:cubicBezTo>
                  <a:pt x="21427" y="61680"/>
                  <a:pt x="21399" y="61680"/>
                  <a:pt x="21365" y="61680"/>
                </a:cubicBezTo>
                <a:cubicBezTo>
                  <a:pt x="21330" y="61680"/>
                  <a:pt x="21288" y="61680"/>
                  <a:pt x="21260" y="61653"/>
                </a:cubicBezTo>
                <a:cubicBezTo>
                  <a:pt x="20968" y="61597"/>
                  <a:pt x="20788" y="61416"/>
                  <a:pt x="20788" y="61069"/>
                </a:cubicBezTo>
                <a:cubicBezTo>
                  <a:pt x="20857" y="60832"/>
                  <a:pt x="20857" y="60554"/>
                  <a:pt x="20788" y="60318"/>
                </a:cubicBezTo>
                <a:cubicBezTo>
                  <a:pt x="20788" y="60081"/>
                  <a:pt x="20676" y="59915"/>
                  <a:pt x="20440" y="59915"/>
                </a:cubicBezTo>
                <a:cubicBezTo>
                  <a:pt x="20092" y="59915"/>
                  <a:pt x="20162" y="59734"/>
                  <a:pt x="20217" y="59567"/>
                </a:cubicBezTo>
                <a:cubicBezTo>
                  <a:pt x="20273" y="59386"/>
                  <a:pt x="20329" y="59275"/>
                  <a:pt x="20329" y="59094"/>
                </a:cubicBezTo>
                <a:cubicBezTo>
                  <a:pt x="20222" y="58872"/>
                  <a:pt x="20064" y="58746"/>
                  <a:pt x="19859" y="58746"/>
                </a:cubicBezTo>
                <a:cubicBezTo>
                  <a:pt x="19743" y="58746"/>
                  <a:pt x="19612" y="58786"/>
                  <a:pt x="19467" y="58872"/>
                </a:cubicBezTo>
                <a:cubicBezTo>
                  <a:pt x="19348" y="58929"/>
                  <a:pt x="19261" y="58960"/>
                  <a:pt x="19197" y="58960"/>
                </a:cubicBezTo>
                <a:cubicBezTo>
                  <a:pt x="19073" y="58960"/>
                  <a:pt x="19030" y="58845"/>
                  <a:pt x="18994" y="58580"/>
                </a:cubicBezTo>
                <a:cubicBezTo>
                  <a:pt x="18938" y="58399"/>
                  <a:pt x="18827" y="58288"/>
                  <a:pt x="18591" y="58232"/>
                </a:cubicBezTo>
                <a:cubicBezTo>
                  <a:pt x="18413" y="58232"/>
                  <a:pt x="18275" y="58326"/>
                  <a:pt x="18141" y="58326"/>
                </a:cubicBezTo>
                <a:cubicBezTo>
                  <a:pt x="18096" y="58326"/>
                  <a:pt x="18052" y="58316"/>
                  <a:pt x="18007" y="58288"/>
                </a:cubicBezTo>
                <a:cubicBezTo>
                  <a:pt x="17904" y="58226"/>
                  <a:pt x="17799" y="58195"/>
                  <a:pt x="17698" y="58195"/>
                </a:cubicBezTo>
                <a:close/>
                <a:moveTo>
                  <a:pt x="60672" y="83720"/>
                </a:moveTo>
                <a:cubicBezTo>
                  <a:pt x="60612" y="83720"/>
                  <a:pt x="60569" y="83751"/>
                  <a:pt x="60540" y="83844"/>
                </a:cubicBezTo>
                <a:cubicBezTo>
                  <a:pt x="60485" y="84011"/>
                  <a:pt x="60540" y="84122"/>
                  <a:pt x="60652" y="84191"/>
                </a:cubicBezTo>
                <a:cubicBezTo>
                  <a:pt x="60775" y="84251"/>
                  <a:pt x="60892" y="84282"/>
                  <a:pt x="61006" y="84282"/>
                </a:cubicBezTo>
                <a:cubicBezTo>
                  <a:pt x="61214" y="84282"/>
                  <a:pt x="61415" y="84179"/>
                  <a:pt x="61639" y="83955"/>
                </a:cubicBezTo>
                <a:lnTo>
                  <a:pt x="61639" y="83955"/>
                </a:lnTo>
                <a:cubicBezTo>
                  <a:pt x="61591" y="83963"/>
                  <a:pt x="61545" y="83966"/>
                  <a:pt x="61503" y="83966"/>
                </a:cubicBezTo>
                <a:cubicBezTo>
                  <a:pt x="61240" y="83966"/>
                  <a:pt x="61080" y="83834"/>
                  <a:pt x="60888" y="83774"/>
                </a:cubicBezTo>
                <a:cubicBezTo>
                  <a:pt x="60800" y="83747"/>
                  <a:pt x="60729" y="83720"/>
                  <a:pt x="60672" y="83720"/>
                </a:cubicBezTo>
                <a:close/>
                <a:moveTo>
                  <a:pt x="61875" y="84470"/>
                </a:moveTo>
                <a:cubicBezTo>
                  <a:pt x="61694" y="84539"/>
                  <a:pt x="61458" y="84650"/>
                  <a:pt x="61528" y="84817"/>
                </a:cubicBezTo>
                <a:cubicBezTo>
                  <a:pt x="61639" y="85109"/>
                  <a:pt x="61639" y="85401"/>
                  <a:pt x="61931" y="85582"/>
                </a:cubicBezTo>
                <a:cubicBezTo>
                  <a:pt x="61970" y="85621"/>
                  <a:pt x="62037" y="85661"/>
                  <a:pt x="62073" y="85661"/>
                </a:cubicBezTo>
                <a:cubicBezTo>
                  <a:pt x="62088" y="85661"/>
                  <a:pt x="62098" y="85654"/>
                  <a:pt x="62098" y="85638"/>
                </a:cubicBezTo>
                <a:cubicBezTo>
                  <a:pt x="62153" y="85401"/>
                  <a:pt x="62278" y="85165"/>
                  <a:pt x="62278" y="84942"/>
                </a:cubicBezTo>
                <a:cubicBezTo>
                  <a:pt x="62223" y="84762"/>
                  <a:pt x="62098" y="84539"/>
                  <a:pt x="61875" y="84470"/>
                </a:cubicBezTo>
                <a:close/>
                <a:moveTo>
                  <a:pt x="62445" y="86152"/>
                </a:moveTo>
                <a:cubicBezTo>
                  <a:pt x="62223" y="86277"/>
                  <a:pt x="62223" y="86444"/>
                  <a:pt x="62390" y="86555"/>
                </a:cubicBezTo>
                <a:cubicBezTo>
                  <a:pt x="62486" y="86712"/>
                  <a:pt x="62551" y="86994"/>
                  <a:pt x="62675" y="86994"/>
                </a:cubicBezTo>
                <a:cubicBezTo>
                  <a:pt x="62694" y="86994"/>
                  <a:pt x="62715" y="86987"/>
                  <a:pt x="62737" y="86972"/>
                </a:cubicBezTo>
                <a:cubicBezTo>
                  <a:pt x="62974" y="86847"/>
                  <a:pt x="62737" y="86625"/>
                  <a:pt x="62737" y="86388"/>
                </a:cubicBezTo>
                <a:cubicBezTo>
                  <a:pt x="62682" y="86277"/>
                  <a:pt x="62626" y="86152"/>
                  <a:pt x="62445" y="86152"/>
                </a:cubicBezTo>
                <a:close/>
                <a:moveTo>
                  <a:pt x="38404" y="1"/>
                </a:moveTo>
                <a:cubicBezTo>
                  <a:pt x="38057" y="1"/>
                  <a:pt x="37765" y="70"/>
                  <a:pt x="37473" y="126"/>
                </a:cubicBezTo>
                <a:cubicBezTo>
                  <a:pt x="37070" y="293"/>
                  <a:pt x="36722" y="529"/>
                  <a:pt x="36374" y="766"/>
                </a:cubicBezTo>
                <a:cubicBezTo>
                  <a:pt x="36180" y="914"/>
                  <a:pt x="36016" y="1068"/>
                  <a:pt x="35809" y="1068"/>
                </a:cubicBezTo>
                <a:cubicBezTo>
                  <a:pt x="35705" y="1068"/>
                  <a:pt x="35591" y="1030"/>
                  <a:pt x="35457" y="932"/>
                </a:cubicBezTo>
                <a:cubicBezTo>
                  <a:pt x="35220" y="766"/>
                  <a:pt x="34928" y="640"/>
                  <a:pt x="34581" y="640"/>
                </a:cubicBezTo>
                <a:cubicBezTo>
                  <a:pt x="34344" y="640"/>
                  <a:pt x="34233" y="821"/>
                  <a:pt x="34066" y="877"/>
                </a:cubicBezTo>
                <a:cubicBezTo>
                  <a:pt x="33538" y="1113"/>
                  <a:pt x="32954" y="1044"/>
                  <a:pt x="32439" y="1169"/>
                </a:cubicBezTo>
                <a:cubicBezTo>
                  <a:pt x="31744" y="1280"/>
                  <a:pt x="31341" y="1683"/>
                  <a:pt x="31216" y="2378"/>
                </a:cubicBezTo>
                <a:cubicBezTo>
                  <a:pt x="31160" y="2726"/>
                  <a:pt x="31105" y="3074"/>
                  <a:pt x="30701" y="3074"/>
                </a:cubicBezTo>
                <a:lnTo>
                  <a:pt x="29770" y="3074"/>
                </a:lnTo>
                <a:cubicBezTo>
                  <a:pt x="29367" y="3018"/>
                  <a:pt x="29311" y="2851"/>
                  <a:pt x="29200" y="2559"/>
                </a:cubicBezTo>
                <a:cubicBezTo>
                  <a:pt x="29102" y="2331"/>
                  <a:pt x="28903" y="2171"/>
                  <a:pt x="28688" y="2171"/>
                </a:cubicBezTo>
                <a:cubicBezTo>
                  <a:pt x="28628" y="2171"/>
                  <a:pt x="28566" y="2184"/>
                  <a:pt x="28505" y="2212"/>
                </a:cubicBezTo>
                <a:cubicBezTo>
                  <a:pt x="28268" y="2267"/>
                  <a:pt x="27976" y="2378"/>
                  <a:pt x="27684" y="2378"/>
                </a:cubicBezTo>
                <a:cubicBezTo>
                  <a:pt x="27170" y="2434"/>
                  <a:pt x="26933" y="2782"/>
                  <a:pt x="27045" y="3310"/>
                </a:cubicBezTo>
                <a:cubicBezTo>
                  <a:pt x="27225" y="3950"/>
                  <a:pt x="27462" y="4520"/>
                  <a:pt x="27392" y="5159"/>
                </a:cubicBezTo>
                <a:cubicBezTo>
                  <a:pt x="27392" y="5308"/>
                  <a:pt x="27317" y="5410"/>
                  <a:pt x="27158" y="5410"/>
                </a:cubicBezTo>
                <a:cubicBezTo>
                  <a:pt x="27124" y="5410"/>
                  <a:pt x="27086" y="5405"/>
                  <a:pt x="27045" y="5396"/>
                </a:cubicBezTo>
                <a:cubicBezTo>
                  <a:pt x="26530" y="5284"/>
                  <a:pt x="26127" y="4937"/>
                  <a:pt x="25835" y="4520"/>
                </a:cubicBezTo>
                <a:cubicBezTo>
                  <a:pt x="25794" y="4438"/>
                  <a:pt x="25716" y="4387"/>
                  <a:pt x="25656" y="4387"/>
                </a:cubicBezTo>
                <a:cubicBezTo>
                  <a:pt x="25633" y="4387"/>
                  <a:pt x="25613" y="4394"/>
                  <a:pt x="25598" y="4409"/>
                </a:cubicBezTo>
                <a:cubicBezTo>
                  <a:pt x="25251" y="4589"/>
                  <a:pt x="24959" y="4701"/>
                  <a:pt x="24681" y="4992"/>
                </a:cubicBezTo>
                <a:cubicBezTo>
                  <a:pt x="24389" y="5340"/>
                  <a:pt x="24444" y="5799"/>
                  <a:pt x="24264" y="6202"/>
                </a:cubicBezTo>
                <a:cubicBezTo>
                  <a:pt x="24208" y="6327"/>
                  <a:pt x="24333" y="6439"/>
                  <a:pt x="24500" y="6439"/>
                </a:cubicBezTo>
                <a:lnTo>
                  <a:pt x="25195" y="6439"/>
                </a:lnTo>
                <a:cubicBezTo>
                  <a:pt x="25307" y="6439"/>
                  <a:pt x="25432" y="6439"/>
                  <a:pt x="25432" y="6605"/>
                </a:cubicBezTo>
                <a:cubicBezTo>
                  <a:pt x="25487" y="6786"/>
                  <a:pt x="25376" y="6842"/>
                  <a:pt x="25251" y="6842"/>
                </a:cubicBezTo>
                <a:cubicBezTo>
                  <a:pt x="25028" y="7023"/>
                  <a:pt x="24903" y="7245"/>
                  <a:pt x="24903" y="7426"/>
                </a:cubicBezTo>
                <a:cubicBezTo>
                  <a:pt x="24959" y="7718"/>
                  <a:pt x="24848" y="7885"/>
                  <a:pt x="24848" y="8121"/>
                </a:cubicBezTo>
                <a:cubicBezTo>
                  <a:pt x="24848" y="8343"/>
                  <a:pt x="24736" y="8524"/>
                  <a:pt x="24500" y="8580"/>
                </a:cubicBezTo>
                <a:cubicBezTo>
                  <a:pt x="24389" y="8580"/>
                  <a:pt x="24333" y="8343"/>
                  <a:pt x="24333" y="8177"/>
                </a:cubicBezTo>
                <a:cubicBezTo>
                  <a:pt x="24264" y="7773"/>
                  <a:pt x="23860" y="7537"/>
                  <a:pt x="23805" y="7134"/>
                </a:cubicBezTo>
                <a:cubicBezTo>
                  <a:pt x="23805" y="7023"/>
                  <a:pt x="23694" y="6953"/>
                  <a:pt x="23638" y="6953"/>
                </a:cubicBezTo>
                <a:cubicBezTo>
                  <a:pt x="23402" y="7023"/>
                  <a:pt x="23110" y="7023"/>
                  <a:pt x="22943" y="7189"/>
                </a:cubicBezTo>
                <a:cubicBezTo>
                  <a:pt x="22595" y="7537"/>
                  <a:pt x="22178" y="7648"/>
                  <a:pt x="21775" y="7829"/>
                </a:cubicBezTo>
                <a:cubicBezTo>
                  <a:pt x="21720" y="7843"/>
                  <a:pt x="21668" y="7850"/>
                  <a:pt x="21619" y="7850"/>
                </a:cubicBezTo>
                <a:cubicBezTo>
                  <a:pt x="21471" y="7850"/>
                  <a:pt x="21358" y="7784"/>
                  <a:pt x="21316" y="7648"/>
                </a:cubicBezTo>
                <a:cubicBezTo>
                  <a:pt x="21205" y="7426"/>
                  <a:pt x="21080" y="7245"/>
                  <a:pt x="20968" y="7078"/>
                </a:cubicBezTo>
                <a:cubicBezTo>
                  <a:pt x="20676" y="6383"/>
                  <a:pt x="20217" y="5855"/>
                  <a:pt x="19578" y="5451"/>
                </a:cubicBezTo>
                <a:cubicBezTo>
                  <a:pt x="19472" y="5386"/>
                  <a:pt x="19352" y="5359"/>
                  <a:pt x="19234" y="5359"/>
                </a:cubicBezTo>
                <a:cubicBezTo>
                  <a:pt x="19151" y="5359"/>
                  <a:pt x="19069" y="5373"/>
                  <a:pt x="18994" y="5396"/>
                </a:cubicBezTo>
                <a:cubicBezTo>
                  <a:pt x="18827" y="5451"/>
                  <a:pt x="18883" y="5688"/>
                  <a:pt x="18883" y="5799"/>
                </a:cubicBezTo>
                <a:cubicBezTo>
                  <a:pt x="18883" y="6147"/>
                  <a:pt x="18883" y="6494"/>
                  <a:pt x="19050" y="6842"/>
                </a:cubicBezTo>
                <a:cubicBezTo>
                  <a:pt x="19175" y="6953"/>
                  <a:pt x="19175" y="7134"/>
                  <a:pt x="19119" y="7245"/>
                </a:cubicBezTo>
                <a:cubicBezTo>
                  <a:pt x="18702" y="7829"/>
                  <a:pt x="18535" y="8469"/>
                  <a:pt x="18076" y="8927"/>
                </a:cubicBezTo>
                <a:cubicBezTo>
                  <a:pt x="17784" y="9219"/>
                  <a:pt x="17548" y="9511"/>
                  <a:pt x="17603" y="9970"/>
                </a:cubicBezTo>
                <a:cubicBezTo>
                  <a:pt x="17603" y="10081"/>
                  <a:pt x="17492" y="10151"/>
                  <a:pt x="17492" y="10262"/>
                </a:cubicBezTo>
                <a:cubicBezTo>
                  <a:pt x="17381" y="10499"/>
                  <a:pt x="17033" y="10665"/>
                  <a:pt x="17200" y="10957"/>
                </a:cubicBezTo>
                <a:cubicBezTo>
                  <a:pt x="17381" y="11249"/>
                  <a:pt x="17729" y="11472"/>
                  <a:pt x="17437" y="11889"/>
                </a:cubicBezTo>
                <a:cubicBezTo>
                  <a:pt x="17381" y="11889"/>
                  <a:pt x="17437" y="11889"/>
                  <a:pt x="17437" y="11945"/>
                </a:cubicBezTo>
                <a:cubicBezTo>
                  <a:pt x="17548" y="12167"/>
                  <a:pt x="17437" y="12403"/>
                  <a:pt x="17145" y="12459"/>
                </a:cubicBezTo>
                <a:cubicBezTo>
                  <a:pt x="17122" y="12462"/>
                  <a:pt x="17098" y="12463"/>
                  <a:pt x="17075" y="12463"/>
                </a:cubicBezTo>
                <a:cubicBezTo>
                  <a:pt x="16634" y="12463"/>
                  <a:pt x="16155" y="11980"/>
                  <a:pt x="16102" y="11597"/>
                </a:cubicBezTo>
                <a:cubicBezTo>
                  <a:pt x="16102" y="11305"/>
                  <a:pt x="16046" y="11069"/>
                  <a:pt x="15991" y="10777"/>
                </a:cubicBezTo>
                <a:cubicBezTo>
                  <a:pt x="15865" y="10499"/>
                  <a:pt x="15810" y="10207"/>
                  <a:pt x="15865" y="9859"/>
                </a:cubicBezTo>
                <a:cubicBezTo>
                  <a:pt x="15960" y="9555"/>
                  <a:pt x="15880" y="9409"/>
                  <a:pt x="15663" y="9409"/>
                </a:cubicBezTo>
                <a:cubicBezTo>
                  <a:pt x="15592" y="9409"/>
                  <a:pt x="15506" y="9425"/>
                  <a:pt x="15407" y="9456"/>
                </a:cubicBezTo>
                <a:cubicBezTo>
                  <a:pt x="15280" y="9486"/>
                  <a:pt x="15156" y="9504"/>
                  <a:pt x="15037" y="9504"/>
                </a:cubicBezTo>
                <a:cubicBezTo>
                  <a:pt x="14723" y="9504"/>
                  <a:pt x="14435" y="9381"/>
                  <a:pt x="14183" y="9039"/>
                </a:cubicBezTo>
                <a:cubicBezTo>
                  <a:pt x="14016" y="8816"/>
                  <a:pt x="13724" y="8580"/>
                  <a:pt x="13488" y="8288"/>
                </a:cubicBezTo>
                <a:cubicBezTo>
                  <a:pt x="13210" y="7996"/>
                  <a:pt x="13210" y="7718"/>
                  <a:pt x="13432" y="7370"/>
                </a:cubicBezTo>
                <a:cubicBezTo>
                  <a:pt x="13724" y="7023"/>
                  <a:pt x="13780" y="6605"/>
                  <a:pt x="13905" y="6202"/>
                </a:cubicBezTo>
                <a:cubicBezTo>
                  <a:pt x="13905" y="6035"/>
                  <a:pt x="13835" y="5855"/>
                  <a:pt x="13668" y="5799"/>
                </a:cubicBezTo>
                <a:cubicBezTo>
                  <a:pt x="13624" y="5794"/>
                  <a:pt x="13579" y="5791"/>
                  <a:pt x="13533" y="5791"/>
                </a:cubicBezTo>
                <a:cubicBezTo>
                  <a:pt x="13102" y="5791"/>
                  <a:pt x="12615" y="6024"/>
                  <a:pt x="12514" y="6439"/>
                </a:cubicBezTo>
                <a:cubicBezTo>
                  <a:pt x="12222" y="7078"/>
                  <a:pt x="11750" y="7370"/>
                  <a:pt x="11054" y="7370"/>
                </a:cubicBezTo>
                <a:cubicBezTo>
                  <a:pt x="10888" y="7370"/>
                  <a:pt x="10651" y="7370"/>
                  <a:pt x="10596" y="7537"/>
                </a:cubicBezTo>
                <a:cubicBezTo>
                  <a:pt x="10484" y="7773"/>
                  <a:pt x="10596" y="7940"/>
                  <a:pt x="10707" y="8177"/>
                </a:cubicBezTo>
                <a:cubicBezTo>
                  <a:pt x="10999" y="8761"/>
                  <a:pt x="11235" y="9039"/>
                  <a:pt x="10484" y="9567"/>
                </a:cubicBezTo>
                <a:cubicBezTo>
                  <a:pt x="10081" y="9859"/>
                  <a:pt x="9664" y="10207"/>
                  <a:pt x="9442" y="10721"/>
                </a:cubicBezTo>
                <a:cubicBezTo>
                  <a:pt x="9240" y="11065"/>
                  <a:pt x="8998" y="11206"/>
                  <a:pt x="8716" y="11206"/>
                </a:cubicBezTo>
                <a:cubicBezTo>
                  <a:pt x="8667" y="11206"/>
                  <a:pt x="8617" y="11202"/>
                  <a:pt x="8566" y="11194"/>
                </a:cubicBezTo>
                <a:cubicBezTo>
                  <a:pt x="8454" y="11124"/>
                  <a:pt x="8343" y="11013"/>
                  <a:pt x="8218" y="10957"/>
                </a:cubicBezTo>
                <a:cubicBezTo>
                  <a:pt x="7815" y="10665"/>
                  <a:pt x="7300" y="10721"/>
                  <a:pt x="6883" y="10429"/>
                </a:cubicBezTo>
                <a:cubicBezTo>
                  <a:pt x="6806" y="10398"/>
                  <a:pt x="6737" y="10385"/>
                  <a:pt x="6673" y="10385"/>
                </a:cubicBezTo>
                <a:cubicBezTo>
                  <a:pt x="6506" y="10385"/>
                  <a:pt x="6378" y="10479"/>
                  <a:pt x="6257" y="10610"/>
                </a:cubicBezTo>
                <a:cubicBezTo>
                  <a:pt x="6188" y="10721"/>
                  <a:pt x="6132" y="10777"/>
                  <a:pt x="6021" y="10846"/>
                </a:cubicBezTo>
                <a:cubicBezTo>
                  <a:pt x="5774" y="11141"/>
                  <a:pt x="5526" y="11386"/>
                  <a:pt x="5143" y="11386"/>
                </a:cubicBezTo>
                <a:cubicBezTo>
                  <a:pt x="5074" y="11386"/>
                  <a:pt x="5001" y="11378"/>
                  <a:pt x="4923" y="11361"/>
                </a:cubicBezTo>
                <a:cubicBezTo>
                  <a:pt x="4575" y="11361"/>
                  <a:pt x="4172" y="11361"/>
                  <a:pt x="3824" y="11416"/>
                </a:cubicBezTo>
                <a:cubicBezTo>
                  <a:pt x="3643" y="11416"/>
                  <a:pt x="3532" y="11361"/>
                  <a:pt x="3477" y="11194"/>
                </a:cubicBezTo>
                <a:cubicBezTo>
                  <a:pt x="3435" y="11052"/>
                  <a:pt x="3378" y="10931"/>
                  <a:pt x="3289" y="10931"/>
                </a:cubicBezTo>
                <a:cubicBezTo>
                  <a:pt x="3229" y="10931"/>
                  <a:pt x="3154" y="10985"/>
                  <a:pt x="3059" y="11124"/>
                </a:cubicBezTo>
                <a:cubicBezTo>
                  <a:pt x="2948" y="11249"/>
                  <a:pt x="2781" y="11305"/>
                  <a:pt x="2601" y="11361"/>
                </a:cubicBezTo>
                <a:cubicBezTo>
                  <a:pt x="2253" y="11541"/>
                  <a:pt x="1905" y="11653"/>
                  <a:pt x="1558" y="11764"/>
                </a:cubicBezTo>
                <a:cubicBezTo>
                  <a:pt x="1266" y="11889"/>
                  <a:pt x="1266" y="12112"/>
                  <a:pt x="1391" y="12292"/>
                </a:cubicBezTo>
                <a:cubicBezTo>
                  <a:pt x="1669" y="12695"/>
                  <a:pt x="2017" y="13043"/>
                  <a:pt x="2434" y="13335"/>
                </a:cubicBezTo>
                <a:cubicBezTo>
                  <a:pt x="2545" y="13391"/>
                  <a:pt x="2837" y="13279"/>
                  <a:pt x="2837" y="13558"/>
                </a:cubicBezTo>
                <a:lnTo>
                  <a:pt x="2837" y="14142"/>
                </a:lnTo>
                <a:cubicBezTo>
                  <a:pt x="2837" y="14197"/>
                  <a:pt x="2781" y="14253"/>
                  <a:pt x="2781" y="14322"/>
                </a:cubicBezTo>
                <a:cubicBezTo>
                  <a:pt x="2656" y="14545"/>
                  <a:pt x="2712" y="14726"/>
                  <a:pt x="2948" y="14837"/>
                </a:cubicBezTo>
                <a:cubicBezTo>
                  <a:pt x="3129" y="15018"/>
                  <a:pt x="3351" y="15129"/>
                  <a:pt x="3588" y="15240"/>
                </a:cubicBezTo>
                <a:cubicBezTo>
                  <a:pt x="3935" y="15365"/>
                  <a:pt x="3991" y="15532"/>
                  <a:pt x="3699" y="15824"/>
                </a:cubicBezTo>
                <a:cubicBezTo>
                  <a:pt x="3407" y="16116"/>
                  <a:pt x="3351" y="16408"/>
                  <a:pt x="3477" y="16811"/>
                </a:cubicBezTo>
                <a:cubicBezTo>
                  <a:pt x="3477" y="16978"/>
                  <a:pt x="3532" y="17103"/>
                  <a:pt x="3588" y="17270"/>
                </a:cubicBezTo>
                <a:cubicBezTo>
                  <a:pt x="3588" y="17326"/>
                  <a:pt x="3588" y="17381"/>
                  <a:pt x="3477" y="17451"/>
                </a:cubicBezTo>
                <a:cubicBezTo>
                  <a:pt x="2837" y="17562"/>
                  <a:pt x="2434" y="18021"/>
                  <a:pt x="2017" y="18494"/>
                </a:cubicBezTo>
                <a:cubicBezTo>
                  <a:pt x="1961" y="18605"/>
                  <a:pt x="1850" y="18660"/>
                  <a:pt x="1669" y="18660"/>
                </a:cubicBezTo>
                <a:lnTo>
                  <a:pt x="571" y="18660"/>
                </a:lnTo>
                <a:cubicBezTo>
                  <a:pt x="348" y="18660"/>
                  <a:pt x="167" y="18772"/>
                  <a:pt x="56" y="18952"/>
                </a:cubicBezTo>
                <a:cubicBezTo>
                  <a:pt x="0" y="19244"/>
                  <a:pt x="223" y="19300"/>
                  <a:pt x="348" y="19411"/>
                </a:cubicBezTo>
                <a:cubicBezTo>
                  <a:pt x="459" y="19536"/>
                  <a:pt x="626" y="19536"/>
                  <a:pt x="696" y="19703"/>
                </a:cubicBezTo>
                <a:cubicBezTo>
                  <a:pt x="918" y="20106"/>
                  <a:pt x="1099" y="20579"/>
                  <a:pt x="1155" y="21094"/>
                </a:cubicBezTo>
                <a:cubicBezTo>
                  <a:pt x="1155" y="21149"/>
                  <a:pt x="1155" y="21205"/>
                  <a:pt x="1210" y="21274"/>
                </a:cubicBezTo>
                <a:cubicBezTo>
                  <a:pt x="1477" y="21376"/>
                  <a:pt x="1698" y="21629"/>
                  <a:pt x="1946" y="21629"/>
                </a:cubicBezTo>
                <a:cubicBezTo>
                  <a:pt x="1969" y="21629"/>
                  <a:pt x="1993" y="21627"/>
                  <a:pt x="2017" y="21622"/>
                </a:cubicBezTo>
                <a:cubicBezTo>
                  <a:pt x="2109" y="21602"/>
                  <a:pt x="2192" y="21593"/>
                  <a:pt x="2267" y="21593"/>
                </a:cubicBezTo>
                <a:cubicBezTo>
                  <a:pt x="2672" y="21593"/>
                  <a:pt x="2854" y="21861"/>
                  <a:pt x="2948" y="22248"/>
                </a:cubicBezTo>
                <a:lnTo>
                  <a:pt x="3004" y="22317"/>
                </a:lnTo>
                <a:cubicBezTo>
                  <a:pt x="3185" y="22595"/>
                  <a:pt x="3059" y="22887"/>
                  <a:pt x="2712" y="22943"/>
                </a:cubicBezTo>
                <a:cubicBezTo>
                  <a:pt x="2364" y="23012"/>
                  <a:pt x="2197" y="23235"/>
                  <a:pt x="2197" y="23583"/>
                </a:cubicBezTo>
                <a:cubicBezTo>
                  <a:pt x="2197" y="23986"/>
                  <a:pt x="1961" y="24222"/>
                  <a:pt x="1613" y="24459"/>
                </a:cubicBezTo>
                <a:cubicBezTo>
                  <a:pt x="1502" y="24514"/>
                  <a:pt x="1391" y="24514"/>
                  <a:pt x="1321" y="24681"/>
                </a:cubicBezTo>
                <a:cubicBezTo>
                  <a:pt x="1210" y="24973"/>
                  <a:pt x="1321" y="25098"/>
                  <a:pt x="1794" y="25265"/>
                </a:cubicBezTo>
                <a:cubicBezTo>
                  <a:pt x="1961" y="25321"/>
                  <a:pt x="2086" y="25376"/>
                  <a:pt x="2086" y="25501"/>
                </a:cubicBezTo>
                <a:cubicBezTo>
                  <a:pt x="2086" y="25613"/>
                  <a:pt x="1905" y="25724"/>
                  <a:pt x="1794" y="25724"/>
                </a:cubicBezTo>
                <a:cubicBezTo>
                  <a:pt x="1764" y="25717"/>
                  <a:pt x="1737" y="25714"/>
                  <a:pt x="1713" y="25714"/>
                </a:cubicBezTo>
                <a:cubicBezTo>
                  <a:pt x="1545" y="25714"/>
                  <a:pt x="1509" y="25870"/>
                  <a:pt x="1558" y="26016"/>
                </a:cubicBezTo>
                <a:cubicBezTo>
                  <a:pt x="1669" y="26419"/>
                  <a:pt x="1738" y="26892"/>
                  <a:pt x="2197" y="27239"/>
                </a:cubicBezTo>
                <a:cubicBezTo>
                  <a:pt x="2948" y="27754"/>
                  <a:pt x="3880" y="28157"/>
                  <a:pt x="4575" y="28797"/>
                </a:cubicBezTo>
                <a:cubicBezTo>
                  <a:pt x="4647" y="28913"/>
                  <a:pt x="4770" y="28954"/>
                  <a:pt x="4893" y="28954"/>
                </a:cubicBezTo>
                <a:cubicBezTo>
                  <a:pt x="4962" y="28954"/>
                  <a:pt x="5030" y="28942"/>
                  <a:pt x="5089" y="28922"/>
                </a:cubicBezTo>
                <a:cubicBezTo>
                  <a:pt x="5618" y="28685"/>
                  <a:pt x="6257" y="28852"/>
                  <a:pt x="6716" y="28338"/>
                </a:cubicBezTo>
                <a:cubicBezTo>
                  <a:pt x="6740" y="28291"/>
                  <a:pt x="6786" y="28274"/>
                  <a:pt x="6835" y="28274"/>
                </a:cubicBezTo>
                <a:cubicBezTo>
                  <a:pt x="6902" y="28274"/>
                  <a:pt x="6976" y="28306"/>
                  <a:pt x="7008" y="28338"/>
                </a:cubicBezTo>
                <a:cubicBezTo>
                  <a:pt x="7120" y="28338"/>
                  <a:pt x="7175" y="28449"/>
                  <a:pt x="7120" y="28505"/>
                </a:cubicBezTo>
                <a:cubicBezTo>
                  <a:pt x="6883" y="28922"/>
                  <a:pt x="7064" y="29144"/>
                  <a:pt x="7356" y="29436"/>
                </a:cubicBezTo>
                <a:cubicBezTo>
                  <a:pt x="7467" y="29617"/>
                  <a:pt x="7578" y="29784"/>
                  <a:pt x="7300" y="29895"/>
                </a:cubicBezTo>
                <a:cubicBezTo>
                  <a:pt x="6188" y="30660"/>
                  <a:pt x="5965" y="31119"/>
                  <a:pt x="6257" y="32273"/>
                </a:cubicBezTo>
                <a:cubicBezTo>
                  <a:pt x="6313" y="32509"/>
                  <a:pt x="6424" y="32565"/>
                  <a:pt x="6661" y="32565"/>
                </a:cubicBezTo>
                <a:cubicBezTo>
                  <a:pt x="6748" y="32575"/>
                  <a:pt x="6834" y="32580"/>
                  <a:pt x="6918" y="32580"/>
                </a:cubicBezTo>
                <a:cubicBezTo>
                  <a:pt x="7274" y="32580"/>
                  <a:pt x="7600" y="32499"/>
                  <a:pt x="7926" y="32454"/>
                </a:cubicBezTo>
                <a:cubicBezTo>
                  <a:pt x="8510" y="32328"/>
                  <a:pt x="9094" y="32217"/>
                  <a:pt x="9608" y="31925"/>
                </a:cubicBezTo>
                <a:cubicBezTo>
                  <a:pt x="10012" y="31633"/>
                  <a:pt x="10248" y="31174"/>
                  <a:pt x="10651" y="30827"/>
                </a:cubicBezTo>
                <a:cubicBezTo>
                  <a:pt x="10776" y="30771"/>
                  <a:pt x="10776" y="30590"/>
                  <a:pt x="10776" y="30423"/>
                </a:cubicBezTo>
                <a:cubicBezTo>
                  <a:pt x="10707" y="30187"/>
                  <a:pt x="10832" y="30020"/>
                  <a:pt x="10943" y="29895"/>
                </a:cubicBezTo>
                <a:cubicBezTo>
                  <a:pt x="11291" y="29617"/>
                  <a:pt x="11583" y="29269"/>
                  <a:pt x="11930" y="28977"/>
                </a:cubicBezTo>
                <a:cubicBezTo>
                  <a:pt x="11986" y="28922"/>
                  <a:pt x="12097" y="28852"/>
                  <a:pt x="12278" y="28852"/>
                </a:cubicBezTo>
                <a:cubicBezTo>
                  <a:pt x="12375" y="28882"/>
                  <a:pt x="12459" y="28898"/>
                  <a:pt x="12532" y="28898"/>
                </a:cubicBezTo>
                <a:cubicBezTo>
                  <a:pt x="12761" y="28898"/>
                  <a:pt x="12875" y="28742"/>
                  <a:pt x="12918" y="28393"/>
                </a:cubicBezTo>
                <a:cubicBezTo>
                  <a:pt x="12973" y="27879"/>
                  <a:pt x="13557" y="27114"/>
                  <a:pt x="14072" y="26947"/>
                </a:cubicBezTo>
                <a:cubicBezTo>
                  <a:pt x="14475" y="26767"/>
                  <a:pt x="14878" y="26767"/>
                  <a:pt x="15295" y="26600"/>
                </a:cubicBezTo>
                <a:cubicBezTo>
                  <a:pt x="15351" y="26572"/>
                  <a:pt x="15420" y="26558"/>
                  <a:pt x="15499" y="26558"/>
                </a:cubicBezTo>
                <a:cubicBezTo>
                  <a:pt x="15577" y="26558"/>
                  <a:pt x="15664" y="26572"/>
                  <a:pt x="15754" y="26600"/>
                </a:cubicBezTo>
                <a:cubicBezTo>
                  <a:pt x="16011" y="26723"/>
                  <a:pt x="16269" y="26793"/>
                  <a:pt x="16526" y="26793"/>
                </a:cubicBezTo>
                <a:cubicBezTo>
                  <a:pt x="16616" y="26793"/>
                  <a:pt x="16707" y="26785"/>
                  <a:pt x="16797" y="26767"/>
                </a:cubicBezTo>
                <a:cubicBezTo>
                  <a:pt x="17200" y="26767"/>
                  <a:pt x="17492" y="26892"/>
                  <a:pt x="17659" y="27295"/>
                </a:cubicBezTo>
                <a:cubicBezTo>
                  <a:pt x="17771" y="27507"/>
                  <a:pt x="17872" y="27707"/>
                  <a:pt x="18101" y="27707"/>
                </a:cubicBezTo>
                <a:cubicBezTo>
                  <a:pt x="18128" y="27707"/>
                  <a:pt x="18157" y="27704"/>
                  <a:pt x="18187" y="27698"/>
                </a:cubicBezTo>
                <a:cubicBezTo>
                  <a:pt x="18229" y="27696"/>
                  <a:pt x="18271" y="27695"/>
                  <a:pt x="18311" y="27695"/>
                </a:cubicBezTo>
                <a:cubicBezTo>
                  <a:pt x="19182" y="27695"/>
                  <a:pt x="19848" y="28242"/>
                  <a:pt x="20565" y="28574"/>
                </a:cubicBezTo>
                <a:cubicBezTo>
                  <a:pt x="20732" y="28630"/>
                  <a:pt x="20913" y="28741"/>
                  <a:pt x="21024" y="28922"/>
                </a:cubicBezTo>
                <a:cubicBezTo>
                  <a:pt x="21316" y="29325"/>
                  <a:pt x="21664" y="29673"/>
                  <a:pt x="22011" y="30076"/>
                </a:cubicBezTo>
                <a:cubicBezTo>
                  <a:pt x="22109" y="30174"/>
                  <a:pt x="22212" y="30238"/>
                  <a:pt x="22314" y="30238"/>
                </a:cubicBezTo>
                <a:cubicBezTo>
                  <a:pt x="22385" y="30238"/>
                  <a:pt x="22457" y="30206"/>
                  <a:pt x="22526" y="30132"/>
                </a:cubicBezTo>
                <a:cubicBezTo>
                  <a:pt x="22616" y="30048"/>
                  <a:pt x="22689" y="30006"/>
                  <a:pt x="22762" y="30006"/>
                </a:cubicBezTo>
                <a:cubicBezTo>
                  <a:pt x="22835" y="30006"/>
                  <a:pt x="22908" y="30048"/>
                  <a:pt x="22998" y="30132"/>
                </a:cubicBezTo>
                <a:cubicBezTo>
                  <a:pt x="23110" y="30243"/>
                  <a:pt x="23290" y="30423"/>
                  <a:pt x="23513" y="30423"/>
                </a:cubicBezTo>
                <a:cubicBezTo>
                  <a:pt x="24097" y="30590"/>
                  <a:pt x="24556" y="30827"/>
                  <a:pt x="24848" y="31355"/>
                </a:cubicBezTo>
                <a:cubicBezTo>
                  <a:pt x="25084" y="31925"/>
                  <a:pt x="25432" y="32509"/>
                  <a:pt x="25890" y="33024"/>
                </a:cubicBezTo>
                <a:cubicBezTo>
                  <a:pt x="26002" y="33149"/>
                  <a:pt x="25946" y="33204"/>
                  <a:pt x="25779" y="33204"/>
                </a:cubicBezTo>
                <a:cubicBezTo>
                  <a:pt x="25432" y="33260"/>
                  <a:pt x="25251" y="33496"/>
                  <a:pt x="25376" y="33719"/>
                </a:cubicBezTo>
                <a:cubicBezTo>
                  <a:pt x="25598" y="34011"/>
                  <a:pt x="25654" y="34358"/>
                  <a:pt x="25654" y="34706"/>
                </a:cubicBezTo>
                <a:cubicBezTo>
                  <a:pt x="25724" y="35054"/>
                  <a:pt x="25598" y="35526"/>
                  <a:pt x="25835" y="35804"/>
                </a:cubicBezTo>
                <a:cubicBezTo>
                  <a:pt x="26071" y="36222"/>
                  <a:pt x="26294" y="36680"/>
                  <a:pt x="26697" y="37028"/>
                </a:cubicBezTo>
                <a:cubicBezTo>
                  <a:pt x="26933" y="37320"/>
                  <a:pt x="27114" y="37668"/>
                  <a:pt x="27281" y="38015"/>
                </a:cubicBezTo>
                <a:cubicBezTo>
                  <a:pt x="27462" y="38530"/>
                  <a:pt x="27337" y="39058"/>
                  <a:pt x="27392" y="39573"/>
                </a:cubicBezTo>
                <a:cubicBezTo>
                  <a:pt x="27392" y="39976"/>
                  <a:pt x="27281" y="40323"/>
                  <a:pt x="27114" y="40740"/>
                </a:cubicBezTo>
                <a:cubicBezTo>
                  <a:pt x="27045" y="40907"/>
                  <a:pt x="27045" y="41144"/>
                  <a:pt x="27225" y="41255"/>
                </a:cubicBezTo>
                <a:cubicBezTo>
                  <a:pt x="27279" y="41343"/>
                  <a:pt x="27363" y="41371"/>
                  <a:pt x="27447" y="41371"/>
                </a:cubicBezTo>
                <a:cubicBezTo>
                  <a:pt x="27537" y="41371"/>
                  <a:pt x="27627" y="41339"/>
                  <a:pt x="27684" y="41311"/>
                </a:cubicBezTo>
                <a:cubicBezTo>
                  <a:pt x="27771" y="41249"/>
                  <a:pt x="27849" y="41225"/>
                  <a:pt x="27921" y="41225"/>
                </a:cubicBezTo>
                <a:cubicBezTo>
                  <a:pt x="28045" y="41225"/>
                  <a:pt x="28154" y="41296"/>
                  <a:pt x="28268" y="41366"/>
                </a:cubicBezTo>
                <a:cubicBezTo>
                  <a:pt x="28359" y="41469"/>
                  <a:pt x="28459" y="41562"/>
                  <a:pt x="28584" y="41562"/>
                </a:cubicBezTo>
                <a:cubicBezTo>
                  <a:pt x="28612" y="41562"/>
                  <a:pt x="28641" y="41557"/>
                  <a:pt x="28671" y="41547"/>
                </a:cubicBezTo>
                <a:cubicBezTo>
                  <a:pt x="28908" y="41547"/>
                  <a:pt x="29130" y="41603"/>
                  <a:pt x="29200" y="41783"/>
                </a:cubicBezTo>
                <a:cubicBezTo>
                  <a:pt x="29311" y="42006"/>
                  <a:pt x="29130" y="42131"/>
                  <a:pt x="28963" y="42298"/>
                </a:cubicBezTo>
                <a:cubicBezTo>
                  <a:pt x="28783" y="42534"/>
                  <a:pt x="28852" y="42701"/>
                  <a:pt x="29200" y="42757"/>
                </a:cubicBezTo>
                <a:cubicBezTo>
                  <a:pt x="29367" y="42826"/>
                  <a:pt x="29547" y="42882"/>
                  <a:pt x="29714" y="42937"/>
                </a:cubicBezTo>
                <a:cubicBezTo>
                  <a:pt x="30243" y="43229"/>
                  <a:pt x="30465" y="43744"/>
                  <a:pt x="30938" y="44036"/>
                </a:cubicBezTo>
                <a:cubicBezTo>
                  <a:pt x="31341" y="44272"/>
                  <a:pt x="31689" y="44495"/>
                  <a:pt x="31855" y="44912"/>
                </a:cubicBezTo>
                <a:cubicBezTo>
                  <a:pt x="32092" y="45259"/>
                  <a:pt x="32495" y="45663"/>
                  <a:pt x="31981" y="46121"/>
                </a:cubicBezTo>
                <a:cubicBezTo>
                  <a:pt x="31800" y="46302"/>
                  <a:pt x="31981" y="46650"/>
                  <a:pt x="32203" y="46705"/>
                </a:cubicBezTo>
                <a:cubicBezTo>
                  <a:pt x="32417" y="46787"/>
                  <a:pt x="32601" y="46839"/>
                  <a:pt x="32820" y="46839"/>
                </a:cubicBezTo>
                <a:cubicBezTo>
                  <a:pt x="32901" y="46839"/>
                  <a:pt x="32986" y="46832"/>
                  <a:pt x="33079" y="46817"/>
                </a:cubicBezTo>
                <a:cubicBezTo>
                  <a:pt x="33292" y="46771"/>
                  <a:pt x="33517" y="46744"/>
                  <a:pt x="33740" y="46744"/>
                </a:cubicBezTo>
                <a:cubicBezTo>
                  <a:pt x="34056" y="46744"/>
                  <a:pt x="34368" y="46798"/>
                  <a:pt x="34636" y="46928"/>
                </a:cubicBezTo>
                <a:cubicBezTo>
                  <a:pt x="35512" y="47401"/>
                  <a:pt x="35971" y="48207"/>
                  <a:pt x="36430" y="48958"/>
                </a:cubicBezTo>
                <a:cubicBezTo>
                  <a:pt x="36500" y="49139"/>
                  <a:pt x="36611" y="49306"/>
                  <a:pt x="36611" y="49542"/>
                </a:cubicBezTo>
                <a:cubicBezTo>
                  <a:pt x="36555" y="49945"/>
                  <a:pt x="36847" y="50182"/>
                  <a:pt x="37125" y="50293"/>
                </a:cubicBezTo>
                <a:cubicBezTo>
                  <a:pt x="37946" y="50752"/>
                  <a:pt x="38808" y="50932"/>
                  <a:pt x="39503" y="51572"/>
                </a:cubicBezTo>
                <a:lnTo>
                  <a:pt x="39628" y="51628"/>
                </a:lnTo>
                <a:cubicBezTo>
                  <a:pt x="39906" y="51794"/>
                  <a:pt x="40087" y="51975"/>
                  <a:pt x="40087" y="52323"/>
                </a:cubicBezTo>
                <a:lnTo>
                  <a:pt x="40087" y="52782"/>
                </a:lnTo>
                <a:cubicBezTo>
                  <a:pt x="40087" y="53185"/>
                  <a:pt x="40323" y="53421"/>
                  <a:pt x="40782" y="53421"/>
                </a:cubicBezTo>
                <a:cubicBezTo>
                  <a:pt x="40826" y="53414"/>
                  <a:pt x="40869" y="53411"/>
                  <a:pt x="40911" y="53411"/>
                </a:cubicBezTo>
                <a:cubicBezTo>
                  <a:pt x="41202" y="53411"/>
                  <a:pt x="41443" y="53576"/>
                  <a:pt x="41589" y="53880"/>
                </a:cubicBezTo>
                <a:cubicBezTo>
                  <a:pt x="41714" y="54005"/>
                  <a:pt x="41825" y="54116"/>
                  <a:pt x="41936" y="54228"/>
                </a:cubicBezTo>
                <a:cubicBezTo>
                  <a:pt x="42117" y="54464"/>
                  <a:pt x="42339" y="54700"/>
                  <a:pt x="42465" y="55048"/>
                </a:cubicBezTo>
                <a:cubicBezTo>
                  <a:pt x="42687" y="55507"/>
                  <a:pt x="42923" y="56035"/>
                  <a:pt x="43507" y="56202"/>
                </a:cubicBezTo>
                <a:cubicBezTo>
                  <a:pt x="43799" y="56313"/>
                  <a:pt x="44077" y="56258"/>
                  <a:pt x="44314" y="56383"/>
                </a:cubicBezTo>
                <a:cubicBezTo>
                  <a:pt x="44953" y="56605"/>
                  <a:pt x="45593" y="57009"/>
                  <a:pt x="45885" y="57704"/>
                </a:cubicBezTo>
                <a:cubicBezTo>
                  <a:pt x="46007" y="57958"/>
                  <a:pt x="46166" y="58123"/>
                  <a:pt x="46378" y="58123"/>
                </a:cubicBezTo>
                <a:cubicBezTo>
                  <a:pt x="46457" y="58123"/>
                  <a:pt x="46542" y="58100"/>
                  <a:pt x="46636" y="58051"/>
                </a:cubicBezTo>
                <a:cubicBezTo>
                  <a:pt x="46984" y="57996"/>
                  <a:pt x="47331" y="57829"/>
                  <a:pt x="47679" y="57704"/>
                </a:cubicBezTo>
                <a:cubicBezTo>
                  <a:pt x="47850" y="57618"/>
                  <a:pt x="48061" y="57500"/>
                  <a:pt x="48282" y="57500"/>
                </a:cubicBezTo>
                <a:cubicBezTo>
                  <a:pt x="48349" y="57500"/>
                  <a:pt x="48417" y="57511"/>
                  <a:pt x="48485" y="57537"/>
                </a:cubicBezTo>
                <a:cubicBezTo>
                  <a:pt x="48722" y="57648"/>
                  <a:pt x="48944" y="57829"/>
                  <a:pt x="49236" y="57885"/>
                </a:cubicBezTo>
                <a:cubicBezTo>
                  <a:pt x="49504" y="57979"/>
                  <a:pt x="49750" y="58096"/>
                  <a:pt x="49986" y="58096"/>
                </a:cubicBezTo>
                <a:cubicBezTo>
                  <a:pt x="50166" y="58096"/>
                  <a:pt x="50341" y="58028"/>
                  <a:pt x="50515" y="57829"/>
                </a:cubicBezTo>
                <a:cubicBezTo>
                  <a:pt x="50515" y="57773"/>
                  <a:pt x="50626" y="57773"/>
                  <a:pt x="50682" y="57773"/>
                </a:cubicBezTo>
                <a:cubicBezTo>
                  <a:pt x="50760" y="57749"/>
                  <a:pt x="50844" y="57738"/>
                  <a:pt x="50933" y="57738"/>
                </a:cubicBezTo>
                <a:cubicBezTo>
                  <a:pt x="51515" y="57738"/>
                  <a:pt x="52285" y="58228"/>
                  <a:pt x="52490" y="58927"/>
                </a:cubicBezTo>
                <a:cubicBezTo>
                  <a:pt x="52601" y="59275"/>
                  <a:pt x="52768" y="59567"/>
                  <a:pt x="52893" y="59859"/>
                </a:cubicBezTo>
                <a:cubicBezTo>
                  <a:pt x="53004" y="60081"/>
                  <a:pt x="53115" y="60207"/>
                  <a:pt x="53352" y="60262"/>
                </a:cubicBezTo>
                <a:cubicBezTo>
                  <a:pt x="53811" y="60429"/>
                  <a:pt x="53936" y="60777"/>
                  <a:pt x="53936" y="61249"/>
                </a:cubicBezTo>
                <a:cubicBezTo>
                  <a:pt x="53936" y="61472"/>
                  <a:pt x="53936" y="61708"/>
                  <a:pt x="54047" y="61819"/>
                </a:cubicBezTo>
                <a:cubicBezTo>
                  <a:pt x="54403" y="62077"/>
                  <a:pt x="54760" y="62422"/>
                  <a:pt x="55164" y="62422"/>
                </a:cubicBezTo>
                <a:cubicBezTo>
                  <a:pt x="55217" y="62422"/>
                  <a:pt x="55271" y="62416"/>
                  <a:pt x="55326" y="62403"/>
                </a:cubicBezTo>
                <a:cubicBezTo>
                  <a:pt x="55463" y="62365"/>
                  <a:pt x="55592" y="62348"/>
                  <a:pt x="55713" y="62348"/>
                </a:cubicBezTo>
                <a:cubicBezTo>
                  <a:pt x="56160" y="62348"/>
                  <a:pt x="56511" y="62577"/>
                  <a:pt x="56828" y="62807"/>
                </a:cubicBezTo>
                <a:cubicBezTo>
                  <a:pt x="57175" y="63099"/>
                  <a:pt x="57175" y="63335"/>
                  <a:pt x="56772" y="63557"/>
                </a:cubicBezTo>
                <a:cubicBezTo>
                  <a:pt x="56717" y="63557"/>
                  <a:pt x="56661" y="63613"/>
                  <a:pt x="56591" y="63613"/>
                </a:cubicBezTo>
                <a:cubicBezTo>
                  <a:pt x="56369" y="63738"/>
                  <a:pt x="56188" y="64086"/>
                  <a:pt x="56313" y="64308"/>
                </a:cubicBezTo>
                <a:cubicBezTo>
                  <a:pt x="56400" y="64535"/>
                  <a:pt x="56596" y="64620"/>
                  <a:pt x="56783" y="64620"/>
                </a:cubicBezTo>
                <a:cubicBezTo>
                  <a:pt x="56837" y="64620"/>
                  <a:pt x="56890" y="64613"/>
                  <a:pt x="56939" y="64600"/>
                </a:cubicBezTo>
                <a:cubicBezTo>
                  <a:pt x="57120" y="64545"/>
                  <a:pt x="57231" y="64433"/>
                  <a:pt x="57412" y="64378"/>
                </a:cubicBezTo>
                <a:cubicBezTo>
                  <a:pt x="57682" y="64238"/>
                  <a:pt x="57951" y="64106"/>
                  <a:pt x="58221" y="64106"/>
                </a:cubicBezTo>
                <a:cubicBezTo>
                  <a:pt x="58299" y="64106"/>
                  <a:pt x="58377" y="64117"/>
                  <a:pt x="58455" y="64141"/>
                </a:cubicBezTo>
                <a:cubicBezTo>
                  <a:pt x="58559" y="64164"/>
                  <a:pt x="58657" y="64175"/>
                  <a:pt x="58748" y="64175"/>
                </a:cubicBezTo>
                <a:cubicBezTo>
                  <a:pt x="59108" y="64175"/>
                  <a:pt x="59376" y="64004"/>
                  <a:pt x="59609" y="63683"/>
                </a:cubicBezTo>
                <a:cubicBezTo>
                  <a:pt x="59678" y="63604"/>
                  <a:pt x="59775" y="63553"/>
                  <a:pt x="59879" y="63553"/>
                </a:cubicBezTo>
                <a:cubicBezTo>
                  <a:pt x="59941" y="63553"/>
                  <a:pt x="60005" y="63571"/>
                  <a:pt x="60068" y="63613"/>
                </a:cubicBezTo>
                <a:cubicBezTo>
                  <a:pt x="60596" y="64141"/>
                  <a:pt x="61110" y="64656"/>
                  <a:pt x="61402" y="65296"/>
                </a:cubicBezTo>
                <a:cubicBezTo>
                  <a:pt x="61458" y="65421"/>
                  <a:pt x="61528" y="65476"/>
                  <a:pt x="61402" y="65532"/>
                </a:cubicBezTo>
                <a:cubicBezTo>
                  <a:pt x="61055" y="65768"/>
                  <a:pt x="60888" y="65935"/>
                  <a:pt x="61055" y="66394"/>
                </a:cubicBezTo>
                <a:cubicBezTo>
                  <a:pt x="61110" y="66630"/>
                  <a:pt x="60999" y="66922"/>
                  <a:pt x="60707" y="67089"/>
                </a:cubicBezTo>
                <a:cubicBezTo>
                  <a:pt x="60596" y="67159"/>
                  <a:pt x="60485" y="67214"/>
                  <a:pt x="60485" y="67326"/>
                </a:cubicBezTo>
                <a:cubicBezTo>
                  <a:pt x="60516" y="67428"/>
                  <a:pt x="60583" y="67450"/>
                  <a:pt x="60668" y="67450"/>
                </a:cubicBezTo>
                <a:cubicBezTo>
                  <a:pt x="60733" y="67450"/>
                  <a:pt x="60809" y="67437"/>
                  <a:pt x="60888" y="67437"/>
                </a:cubicBezTo>
                <a:cubicBezTo>
                  <a:pt x="60962" y="67437"/>
                  <a:pt x="61067" y="67468"/>
                  <a:pt x="61162" y="67468"/>
                </a:cubicBezTo>
                <a:cubicBezTo>
                  <a:pt x="61209" y="67468"/>
                  <a:pt x="61254" y="67460"/>
                  <a:pt x="61291" y="67437"/>
                </a:cubicBezTo>
                <a:cubicBezTo>
                  <a:pt x="61528" y="67437"/>
                  <a:pt x="61694" y="67562"/>
                  <a:pt x="61750" y="67729"/>
                </a:cubicBezTo>
                <a:cubicBezTo>
                  <a:pt x="61875" y="68021"/>
                  <a:pt x="62098" y="68076"/>
                  <a:pt x="62334" y="68202"/>
                </a:cubicBezTo>
                <a:cubicBezTo>
                  <a:pt x="62848" y="68480"/>
                  <a:pt x="63669" y="68549"/>
                  <a:pt x="63836" y="69356"/>
                </a:cubicBezTo>
                <a:cubicBezTo>
                  <a:pt x="63836" y="69356"/>
                  <a:pt x="63891" y="69356"/>
                  <a:pt x="63961" y="69411"/>
                </a:cubicBezTo>
                <a:cubicBezTo>
                  <a:pt x="64262" y="69595"/>
                  <a:pt x="64515" y="69687"/>
                  <a:pt x="64746" y="69687"/>
                </a:cubicBezTo>
                <a:cubicBezTo>
                  <a:pt x="65090" y="69687"/>
                  <a:pt x="65382" y="69480"/>
                  <a:pt x="65699" y="69064"/>
                </a:cubicBezTo>
                <a:cubicBezTo>
                  <a:pt x="65796" y="68967"/>
                  <a:pt x="65893" y="68817"/>
                  <a:pt x="65999" y="68817"/>
                </a:cubicBezTo>
                <a:cubicBezTo>
                  <a:pt x="66015" y="68817"/>
                  <a:pt x="66030" y="68820"/>
                  <a:pt x="66047" y="68827"/>
                </a:cubicBezTo>
                <a:cubicBezTo>
                  <a:pt x="66561" y="69064"/>
                  <a:pt x="67145" y="69244"/>
                  <a:pt x="67312" y="69870"/>
                </a:cubicBezTo>
                <a:cubicBezTo>
                  <a:pt x="67367" y="70051"/>
                  <a:pt x="67437" y="70218"/>
                  <a:pt x="67548" y="70398"/>
                </a:cubicBezTo>
                <a:cubicBezTo>
                  <a:pt x="67896" y="70982"/>
                  <a:pt x="68063" y="71552"/>
                  <a:pt x="68132" y="72192"/>
                </a:cubicBezTo>
                <a:cubicBezTo>
                  <a:pt x="68132" y="72484"/>
                  <a:pt x="68243" y="72720"/>
                  <a:pt x="68410" y="72887"/>
                </a:cubicBezTo>
                <a:cubicBezTo>
                  <a:pt x="68591" y="72999"/>
                  <a:pt x="68758" y="73124"/>
                  <a:pt x="68758" y="73346"/>
                </a:cubicBezTo>
                <a:cubicBezTo>
                  <a:pt x="68758" y="73582"/>
                  <a:pt x="68883" y="73694"/>
                  <a:pt x="68939" y="73763"/>
                </a:cubicBezTo>
                <a:cubicBezTo>
                  <a:pt x="69231" y="74041"/>
                  <a:pt x="69453" y="74333"/>
                  <a:pt x="69578" y="74681"/>
                </a:cubicBezTo>
                <a:cubicBezTo>
                  <a:pt x="69801" y="75084"/>
                  <a:pt x="70037" y="75501"/>
                  <a:pt x="70148" y="76016"/>
                </a:cubicBezTo>
                <a:cubicBezTo>
                  <a:pt x="70218" y="76308"/>
                  <a:pt x="70218" y="76655"/>
                  <a:pt x="70329" y="76947"/>
                </a:cubicBezTo>
                <a:cubicBezTo>
                  <a:pt x="70496" y="77517"/>
                  <a:pt x="70621" y="78101"/>
                  <a:pt x="70677" y="78685"/>
                </a:cubicBezTo>
                <a:cubicBezTo>
                  <a:pt x="70788" y="79325"/>
                  <a:pt x="70969" y="79839"/>
                  <a:pt x="71608" y="80131"/>
                </a:cubicBezTo>
                <a:cubicBezTo>
                  <a:pt x="71664" y="80131"/>
                  <a:pt x="71720" y="80243"/>
                  <a:pt x="71775" y="80368"/>
                </a:cubicBezTo>
                <a:cubicBezTo>
                  <a:pt x="72012" y="80715"/>
                  <a:pt x="71956" y="80994"/>
                  <a:pt x="71775" y="81341"/>
                </a:cubicBezTo>
                <a:cubicBezTo>
                  <a:pt x="71671" y="81732"/>
                  <a:pt x="71200" y="82111"/>
                  <a:pt x="70809" y="82111"/>
                </a:cubicBezTo>
                <a:cubicBezTo>
                  <a:pt x="70783" y="82111"/>
                  <a:pt x="70757" y="82109"/>
                  <a:pt x="70732" y="82106"/>
                </a:cubicBezTo>
                <a:cubicBezTo>
                  <a:pt x="70605" y="82060"/>
                  <a:pt x="70492" y="82038"/>
                  <a:pt x="70384" y="82038"/>
                </a:cubicBezTo>
                <a:cubicBezTo>
                  <a:pt x="70196" y="82038"/>
                  <a:pt x="70021" y="82103"/>
                  <a:pt x="69801" y="82217"/>
                </a:cubicBezTo>
                <a:cubicBezTo>
                  <a:pt x="69523" y="82384"/>
                  <a:pt x="69286" y="82620"/>
                  <a:pt x="69050" y="82857"/>
                </a:cubicBezTo>
                <a:cubicBezTo>
                  <a:pt x="68758" y="83149"/>
                  <a:pt x="68758" y="83260"/>
                  <a:pt x="69105" y="83552"/>
                </a:cubicBezTo>
                <a:cubicBezTo>
                  <a:pt x="69397" y="83774"/>
                  <a:pt x="69578" y="84011"/>
                  <a:pt x="69745" y="84303"/>
                </a:cubicBezTo>
                <a:cubicBezTo>
                  <a:pt x="69870" y="84470"/>
                  <a:pt x="69870" y="84595"/>
                  <a:pt x="69745" y="84817"/>
                </a:cubicBezTo>
                <a:cubicBezTo>
                  <a:pt x="69523" y="85346"/>
                  <a:pt x="69105" y="85749"/>
                  <a:pt x="68939" y="86333"/>
                </a:cubicBezTo>
                <a:cubicBezTo>
                  <a:pt x="68939" y="86555"/>
                  <a:pt x="68702" y="86736"/>
                  <a:pt x="68410" y="86736"/>
                </a:cubicBezTo>
                <a:lnTo>
                  <a:pt x="68007" y="86736"/>
                </a:lnTo>
                <a:cubicBezTo>
                  <a:pt x="67548" y="86736"/>
                  <a:pt x="67367" y="86972"/>
                  <a:pt x="67548" y="87376"/>
                </a:cubicBezTo>
                <a:cubicBezTo>
                  <a:pt x="67604" y="87668"/>
                  <a:pt x="67785" y="87890"/>
                  <a:pt x="67840" y="88182"/>
                </a:cubicBezTo>
                <a:cubicBezTo>
                  <a:pt x="67951" y="88585"/>
                  <a:pt x="68007" y="88933"/>
                  <a:pt x="67785" y="89280"/>
                </a:cubicBezTo>
                <a:cubicBezTo>
                  <a:pt x="67604" y="89461"/>
                  <a:pt x="67548" y="89753"/>
                  <a:pt x="67840" y="89864"/>
                </a:cubicBezTo>
                <a:cubicBezTo>
                  <a:pt x="68062" y="89949"/>
                  <a:pt x="68348" y="90074"/>
                  <a:pt x="68601" y="90074"/>
                </a:cubicBezTo>
                <a:cubicBezTo>
                  <a:pt x="68681" y="90074"/>
                  <a:pt x="68757" y="90061"/>
                  <a:pt x="68827" y="90031"/>
                </a:cubicBezTo>
                <a:cubicBezTo>
                  <a:pt x="69092" y="89937"/>
                  <a:pt x="69359" y="89903"/>
                  <a:pt x="69627" y="89903"/>
                </a:cubicBezTo>
                <a:cubicBezTo>
                  <a:pt x="69994" y="89903"/>
                  <a:pt x="70363" y="89967"/>
                  <a:pt x="70732" y="90031"/>
                </a:cubicBezTo>
                <a:cubicBezTo>
                  <a:pt x="70786" y="90043"/>
                  <a:pt x="70841" y="90048"/>
                  <a:pt x="70895" y="90048"/>
                </a:cubicBezTo>
                <a:cubicBezTo>
                  <a:pt x="71430" y="90048"/>
                  <a:pt x="71961" y="89518"/>
                  <a:pt x="72012" y="88988"/>
                </a:cubicBezTo>
                <a:cubicBezTo>
                  <a:pt x="72067" y="88530"/>
                  <a:pt x="72178" y="88015"/>
                  <a:pt x="72526" y="87598"/>
                </a:cubicBezTo>
                <a:cubicBezTo>
                  <a:pt x="72651" y="87487"/>
                  <a:pt x="72762" y="87320"/>
                  <a:pt x="72818" y="87139"/>
                </a:cubicBezTo>
                <a:cubicBezTo>
                  <a:pt x="72999" y="86555"/>
                  <a:pt x="73458" y="86277"/>
                  <a:pt x="73916" y="86096"/>
                </a:cubicBezTo>
                <a:cubicBezTo>
                  <a:pt x="74445" y="85930"/>
                  <a:pt x="74848" y="85582"/>
                  <a:pt x="75196" y="85234"/>
                </a:cubicBezTo>
                <a:cubicBezTo>
                  <a:pt x="75251" y="85109"/>
                  <a:pt x="75307" y="84942"/>
                  <a:pt x="75362" y="84762"/>
                </a:cubicBezTo>
                <a:cubicBezTo>
                  <a:pt x="75432" y="83900"/>
                  <a:pt x="75084" y="83079"/>
                  <a:pt x="74959" y="82217"/>
                </a:cubicBezTo>
                <a:cubicBezTo>
                  <a:pt x="74959" y="82161"/>
                  <a:pt x="74959" y="82161"/>
                  <a:pt x="74904" y="82161"/>
                </a:cubicBezTo>
                <a:cubicBezTo>
                  <a:pt x="74737" y="81981"/>
                  <a:pt x="74737" y="81869"/>
                  <a:pt x="74959" y="81758"/>
                </a:cubicBezTo>
                <a:cubicBezTo>
                  <a:pt x="75015" y="81689"/>
                  <a:pt x="75084" y="81522"/>
                  <a:pt x="75084" y="81411"/>
                </a:cubicBezTo>
                <a:cubicBezTo>
                  <a:pt x="75140" y="80994"/>
                  <a:pt x="75432" y="80771"/>
                  <a:pt x="75780" y="80535"/>
                </a:cubicBezTo>
                <a:cubicBezTo>
                  <a:pt x="75835" y="80479"/>
                  <a:pt x="75835" y="80423"/>
                  <a:pt x="75891" y="80423"/>
                </a:cubicBezTo>
                <a:cubicBezTo>
                  <a:pt x="76183" y="80131"/>
                  <a:pt x="76405" y="79784"/>
                  <a:pt x="76822" y="79673"/>
                </a:cubicBezTo>
                <a:cubicBezTo>
                  <a:pt x="76990" y="79639"/>
                  <a:pt x="77159" y="79627"/>
                  <a:pt x="77329" y="79627"/>
                </a:cubicBezTo>
                <a:cubicBezTo>
                  <a:pt x="77703" y="79627"/>
                  <a:pt x="78080" y="79684"/>
                  <a:pt x="78458" y="79684"/>
                </a:cubicBezTo>
                <a:cubicBezTo>
                  <a:pt x="78548" y="79684"/>
                  <a:pt x="78638" y="79680"/>
                  <a:pt x="78727" y="79673"/>
                </a:cubicBezTo>
                <a:cubicBezTo>
                  <a:pt x="78869" y="79673"/>
                  <a:pt x="79010" y="79699"/>
                  <a:pt x="79138" y="79699"/>
                </a:cubicBezTo>
                <a:cubicBezTo>
                  <a:pt x="79273" y="79699"/>
                  <a:pt x="79392" y="79669"/>
                  <a:pt x="79478" y="79547"/>
                </a:cubicBezTo>
                <a:cubicBezTo>
                  <a:pt x="79603" y="79200"/>
                  <a:pt x="79659" y="78852"/>
                  <a:pt x="79478" y="78505"/>
                </a:cubicBezTo>
                <a:cubicBezTo>
                  <a:pt x="79311" y="78046"/>
                  <a:pt x="78908" y="77698"/>
                  <a:pt x="78839" y="77114"/>
                </a:cubicBezTo>
                <a:cubicBezTo>
                  <a:pt x="78783" y="76419"/>
                  <a:pt x="78435" y="75779"/>
                  <a:pt x="78839" y="75084"/>
                </a:cubicBezTo>
                <a:cubicBezTo>
                  <a:pt x="78964" y="74917"/>
                  <a:pt x="78839" y="74806"/>
                  <a:pt x="78672" y="74737"/>
                </a:cubicBezTo>
                <a:cubicBezTo>
                  <a:pt x="78324" y="74625"/>
                  <a:pt x="78032" y="74458"/>
                  <a:pt x="77740" y="74222"/>
                </a:cubicBezTo>
                <a:cubicBezTo>
                  <a:pt x="77518" y="73930"/>
                  <a:pt x="77226" y="73694"/>
                  <a:pt x="76878" y="73527"/>
                </a:cubicBezTo>
                <a:cubicBezTo>
                  <a:pt x="76475" y="73346"/>
                  <a:pt x="76183" y="73124"/>
                  <a:pt x="75835" y="72887"/>
                </a:cubicBezTo>
                <a:cubicBezTo>
                  <a:pt x="75650" y="72756"/>
                  <a:pt x="75464" y="72617"/>
                  <a:pt x="75258" y="72617"/>
                </a:cubicBezTo>
                <a:cubicBezTo>
                  <a:pt x="75202" y="72617"/>
                  <a:pt x="75144" y="72627"/>
                  <a:pt x="75084" y="72651"/>
                </a:cubicBezTo>
                <a:cubicBezTo>
                  <a:pt x="75037" y="72665"/>
                  <a:pt x="74990" y="72671"/>
                  <a:pt x="74943" y="72671"/>
                </a:cubicBezTo>
                <a:cubicBezTo>
                  <a:pt x="74754" y="72671"/>
                  <a:pt x="74567" y="72573"/>
                  <a:pt x="74389" y="72484"/>
                </a:cubicBezTo>
                <a:cubicBezTo>
                  <a:pt x="73805" y="72081"/>
                  <a:pt x="73916" y="71441"/>
                  <a:pt x="73750" y="70982"/>
                </a:cubicBezTo>
                <a:cubicBezTo>
                  <a:pt x="73694" y="70913"/>
                  <a:pt x="73750" y="70857"/>
                  <a:pt x="73805" y="70802"/>
                </a:cubicBezTo>
                <a:cubicBezTo>
                  <a:pt x="74042" y="70635"/>
                  <a:pt x="74208" y="70343"/>
                  <a:pt x="74445" y="70106"/>
                </a:cubicBezTo>
                <a:cubicBezTo>
                  <a:pt x="74737" y="69814"/>
                  <a:pt x="74792" y="69522"/>
                  <a:pt x="74556" y="69244"/>
                </a:cubicBezTo>
                <a:cubicBezTo>
                  <a:pt x="74320" y="68772"/>
                  <a:pt x="74389" y="68368"/>
                  <a:pt x="74667" y="68021"/>
                </a:cubicBezTo>
                <a:cubicBezTo>
                  <a:pt x="75015" y="67562"/>
                  <a:pt x="75307" y="67034"/>
                  <a:pt x="75488" y="66463"/>
                </a:cubicBezTo>
                <a:cubicBezTo>
                  <a:pt x="75710" y="65768"/>
                  <a:pt x="76127" y="65129"/>
                  <a:pt x="76530" y="64545"/>
                </a:cubicBezTo>
                <a:cubicBezTo>
                  <a:pt x="76727" y="64188"/>
                  <a:pt x="76979" y="63831"/>
                  <a:pt x="77401" y="63831"/>
                </a:cubicBezTo>
                <a:cubicBezTo>
                  <a:pt x="77455" y="63831"/>
                  <a:pt x="77513" y="63837"/>
                  <a:pt x="77573" y="63849"/>
                </a:cubicBezTo>
                <a:cubicBezTo>
                  <a:pt x="77921" y="63905"/>
                  <a:pt x="78268" y="64030"/>
                  <a:pt x="78672" y="64197"/>
                </a:cubicBezTo>
                <a:cubicBezTo>
                  <a:pt x="78435" y="64308"/>
                  <a:pt x="78268" y="64433"/>
                  <a:pt x="78143" y="64489"/>
                </a:cubicBezTo>
                <a:cubicBezTo>
                  <a:pt x="77977" y="64545"/>
                  <a:pt x="77977" y="64656"/>
                  <a:pt x="77977" y="64781"/>
                </a:cubicBezTo>
                <a:cubicBezTo>
                  <a:pt x="77977" y="64892"/>
                  <a:pt x="78088" y="64892"/>
                  <a:pt x="78213" y="64892"/>
                </a:cubicBezTo>
                <a:cubicBezTo>
                  <a:pt x="78324" y="64948"/>
                  <a:pt x="78439" y="64962"/>
                  <a:pt x="78555" y="64962"/>
                </a:cubicBezTo>
                <a:cubicBezTo>
                  <a:pt x="78672" y="64962"/>
                  <a:pt x="78790" y="64948"/>
                  <a:pt x="78908" y="64948"/>
                </a:cubicBezTo>
                <a:cubicBezTo>
                  <a:pt x="79186" y="64948"/>
                  <a:pt x="79478" y="65073"/>
                  <a:pt x="79715" y="65184"/>
                </a:cubicBezTo>
                <a:cubicBezTo>
                  <a:pt x="80062" y="65421"/>
                  <a:pt x="80410" y="65532"/>
                  <a:pt x="80757" y="65643"/>
                </a:cubicBezTo>
                <a:cubicBezTo>
                  <a:pt x="80934" y="65719"/>
                  <a:pt x="81132" y="65769"/>
                  <a:pt x="81337" y="65769"/>
                </a:cubicBezTo>
                <a:cubicBezTo>
                  <a:pt x="81471" y="65769"/>
                  <a:pt x="81608" y="65748"/>
                  <a:pt x="81745" y="65699"/>
                </a:cubicBezTo>
                <a:cubicBezTo>
                  <a:pt x="82183" y="65578"/>
                  <a:pt x="82562" y="65508"/>
                  <a:pt x="82888" y="65508"/>
                </a:cubicBezTo>
                <a:cubicBezTo>
                  <a:pt x="83503" y="65508"/>
                  <a:pt x="83934" y="65758"/>
                  <a:pt x="84233" y="66394"/>
                </a:cubicBezTo>
                <a:cubicBezTo>
                  <a:pt x="84289" y="66686"/>
                  <a:pt x="84692" y="66811"/>
                  <a:pt x="84637" y="67089"/>
                </a:cubicBezTo>
                <a:cubicBezTo>
                  <a:pt x="84525" y="67618"/>
                  <a:pt x="85096" y="67965"/>
                  <a:pt x="84873" y="68480"/>
                </a:cubicBezTo>
                <a:cubicBezTo>
                  <a:pt x="84873" y="68480"/>
                  <a:pt x="84873" y="68549"/>
                  <a:pt x="84929" y="68605"/>
                </a:cubicBezTo>
                <a:cubicBezTo>
                  <a:pt x="85443" y="69064"/>
                  <a:pt x="86027" y="69522"/>
                  <a:pt x="86834" y="69522"/>
                </a:cubicBezTo>
                <a:cubicBezTo>
                  <a:pt x="87126" y="69522"/>
                  <a:pt x="87418" y="69522"/>
                  <a:pt x="87654" y="69814"/>
                </a:cubicBezTo>
                <a:cubicBezTo>
                  <a:pt x="87715" y="69880"/>
                  <a:pt x="87785" y="69906"/>
                  <a:pt x="87861" y="69906"/>
                </a:cubicBezTo>
                <a:cubicBezTo>
                  <a:pt x="87993" y="69906"/>
                  <a:pt x="88144" y="69829"/>
                  <a:pt x="88294" y="69759"/>
                </a:cubicBezTo>
                <a:cubicBezTo>
                  <a:pt x="88460" y="69648"/>
                  <a:pt x="88405" y="69411"/>
                  <a:pt x="88349" y="69244"/>
                </a:cubicBezTo>
                <a:cubicBezTo>
                  <a:pt x="88294" y="69119"/>
                  <a:pt x="88224" y="69064"/>
                  <a:pt x="88168" y="68952"/>
                </a:cubicBezTo>
                <a:cubicBezTo>
                  <a:pt x="88002" y="68716"/>
                  <a:pt x="87946" y="68424"/>
                  <a:pt x="88168" y="68202"/>
                </a:cubicBezTo>
                <a:cubicBezTo>
                  <a:pt x="88405" y="67965"/>
                  <a:pt x="88572" y="67729"/>
                  <a:pt x="88808" y="67437"/>
                </a:cubicBezTo>
                <a:cubicBezTo>
                  <a:pt x="89156" y="66978"/>
                  <a:pt x="89156" y="66811"/>
                  <a:pt x="88752" y="66338"/>
                </a:cubicBezTo>
                <a:cubicBezTo>
                  <a:pt x="88572" y="66116"/>
                  <a:pt x="88349" y="65880"/>
                  <a:pt x="88516" y="65476"/>
                </a:cubicBezTo>
                <a:cubicBezTo>
                  <a:pt x="88572" y="65351"/>
                  <a:pt x="88572" y="65184"/>
                  <a:pt x="88405" y="65073"/>
                </a:cubicBezTo>
                <a:cubicBezTo>
                  <a:pt x="88168" y="64892"/>
                  <a:pt x="87946" y="64656"/>
                  <a:pt x="87654" y="64489"/>
                </a:cubicBezTo>
                <a:cubicBezTo>
                  <a:pt x="87362" y="64197"/>
                  <a:pt x="86959" y="63961"/>
                  <a:pt x="86778" y="63613"/>
                </a:cubicBezTo>
                <a:cubicBezTo>
                  <a:pt x="86556" y="63154"/>
                  <a:pt x="86319" y="63154"/>
                  <a:pt x="85972" y="63154"/>
                </a:cubicBezTo>
                <a:cubicBezTo>
                  <a:pt x="85513" y="63154"/>
                  <a:pt x="85096" y="62918"/>
                  <a:pt x="85040" y="62515"/>
                </a:cubicBezTo>
                <a:cubicBezTo>
                  <a:pt x="85040" y="62292"/>
                  <a:pt x="84929" y="62056"/>
                  <a:pt x="84873" y="61819"/>
                </a:cubicBezTo>
                <a:cubicBezTo>
                  <a:pt x="84748" y="61653"/>
                  <a:pt x="84637" y="61527"/>
                  <a:pt x="84400" y="61527"/>
                </a:cubicBezTo>
                <a:cubicBezTo>
                  <a:pt x="84283" y="61544"/>
                  <a:pt x="84166" y="61551"/>
                  <a:pt x="84052" y="61551"/>
                </a:cubicBezTo>
                <a:cubicBezTo>
                  <a:pt x="83273" y="61551"/>
                  <a:pt x="82566" y="61212"/>
                  <a:pt x="81911" y="60957"/>
                </a:cubicBezTo>
                <a:cubicBezTo>
                  <a:pt x="81161" y="60610"/>
                  <a:pt x="80410" y="60137"/>
                  <a:pt x="79770" y="59623"/>
                </a:cubicBezTo>
                <a:cubicBezTo>
                  <a:pt x="79075" y="59094"/>
                  <a:pt x="78435" y="58580"/>
                  <a:pt x="77629" y="58232"/>
                </a:cubicBezTo>
                <a:cubicBezTo>
                  <a:pt x="76697" y="57704"/>
                  <a:pt x="75654" y="57481"/>
                  <a:pt x="74612" y="57189"/>
                </a:cubicBezTo>
                <a:cubicBezTo>
                  <a:pt x="73861" y="57009"/>
                  <a:pt x="73221" y="56730"/>
                  <a:pt x="72526" y="56494"/>
                </a:cubicBezTo>
                <a:cubicBezTo>
                  <a:pt x="71886" y="56258"/>
                  <a:pt x="71261" y="55966"/>
                  <a:pt x="70621" y="55743"/>
                </a:cubicBezTo>
                <a:cubicBezTo>
                  <a:pt x="69870" y="55396"/>
                  <a:pt x="69105" y="55104"/>
                  <a:pt x="68480" y="54645"/>
                </a:cubicBezTo>
                <a:cubicBezTo>
                  <a:pt x="67840" y="54172"/>
                  <a:pt x="67659" y="53880"/>
                  <a:pt x="67840" y="53129"/>
                </a:cubicBezTo>
                <a:cubicBezTo>
                  <a:pt x="67881" y="53048"/>
                  <a:pt x="67922" y="52996"/>
                  <a:pt x="67984" y="52996"/>
                </a:cubicBezTo>
                <a:cubicBezTo>
                  <a:pt x="68007" y="52996"/>
                  <a:pt x="68033" y="53003"/>
                  <a:pt x="68063" y="53018"/>
                </a:cubicBezTo>
                <a:cubicBezTo>
                  <a:pt x="68167" y="53051"/>
                  <a:pt x="68266" y="53070"/>
                  <a:pt x="68360" y="53070"/>
                </a:cubicBezTo>
                <a:cubicBezTo>
                  <a:pt x="68580" y="53070"/>
                  <a:pt x="68773" y="52969"/>
                  <a:pt x="68939" y="52726"/>
                </a:cubicBezTo>
                <a:cubicBezTo>
                  <a:pt x="68994" y="52670"/>
                  <a:pt x="69105" y="52559"/>
                  <a:pt x="69231" y="52490"/>
                </a:cubicBezTo>
                <a:cubicBezTo>
                  <a:pt x="69745" y="52212"/>
                  <a:pt x="69926" y="51683"/>
                  <a:pt x="70037" y="51224"/>
                </a:cubicBezTo>
                <a:cubicBezTo>
                  <a:pt x="70132" y="50633"/>
                  <a:pt x="69642" y="49870"/>
                  <a:pt x="68818" y="49870"/>
                </a:cubicBezTo>
                <a:cubicBezTo>
                  <a:pt x="68673" y="49870"/>
                  <a:pt x="68518" y="49893"/>
                  <a:pt x="68355" y="49945"/>
                </a:cubicBezTo>
                <a:cubicBezTo>
                  <a:pt x="67604" y="50182"/>
                  <a:pt x="66909" y="50348"/>
                  <a:pt x="66158" y="50404"/>
                </a:cubicBezTo>
                <a:cubicBezTo>
                  <a:pt x="65518" y="50474"/>
                  <a:pt x="64879" y="50404"/>
                  <a:pt x="64183" y="50640"/>
                </a:cubicBezTo>
                <a:cubicBezTo>
                  <a:pt x="64117" y="50640"/>
                  <a:pt x="64039" y="50649"/>
                  <a:pt x="63959" y="50649"/>
                </a:cubicBezTo>
                <a:cubicBezTo>
                  <a:pt x="63838" y="50649"/>
                  <a:pt x="63713" y="50629"/>
                  <a:pt x="63613" y="50529"/>
                </a:cubicBezTo>
                <a:cubicBezTo>
                  <a:pt x="63389" y="50348"/>
                  <a:pt x="63133" y="50273"/>
                  <a:pt x="62868" y="50273"/>
                </a:cubicBezTo>
                <a:cubicBezTo>
                  <a:pt x="62788" y="50273"/>
                  <a:pt x="62707" y="50280"/>
                  <a:pt x="62626" y="50293"/>
                </a:cubicBezTo>
                <a:cubicBezTo>
                  <a:pt x="62098" y="50293"/>
                  <a:pt x="61694" y="50126"/>
                  <a:pt x="61347" y="49778"/>
                </a:cubicBezTo>
                <a:cubicBezTo>
                  <a:pt x="60999" y="49486"/>
                  <a:pt x="60652" y="49250"/>
                  <a:pt x="60137" y="49250"/>
                </a:cubicBezTo>
                <a:cubicBezTo>
                  <a:pt x="60079" y="49257"/>
                  <a:pt x="60023" y="49260"/>
                  <a:pt x="59969" y="49260"/>
                </a:cubicBezTo>
                <a:cubicBezTo>
                  <a:pt x="59581" y="49260"/>
                  <a:pt x="59290" y="49081"/>
                  <a:pt x="59094" y="48666"/>
                </a:cubicBezTo>
                <a:cubicBezTo>
                  <a:pt x="58858" y="48318"/>
                  <a:pt x="58677" y="47915"/>
                  <a:pt x="58163" y="47915"/>
                </a:cubicBezTo>
                <a:cubicBezTo>
                  <a:pt x="58163" y="47915"/>
                  <a:pt x="58107" y="47860"/>
                  <a:pt x="58051" y="47860"/>
                </a:cubicBezTo>
                <a:cubicBezTo>
                  <a:pt x="57412" y="47345"/>
                  <a:pt x="56883" y="46817"/>
                  <a:pt x="56480" y="46121"/>
                </a:cubicBezTo>
                <a:cubicBezTo>
                  <a:pt x="56188" y="45774"/>
                  <a:pt x="55896" y="45607"/>
                  <a:pt x="55493" y="45482"/>
                </a:cubicBezTo>
                <a:cubicBezTo>
                  <a:pt x="55382" y="45482"/>
                  <a:pt x="55271" y="45426"/>
                  <a:pt x="55201" y="45371"/>
                </a:cubicBezTo>
                <a:cubicBezTo>
                  <a:pt x="54395" y="44564"/>
                  <a:pt x="53533" y="43799"/>
                  <a:pt x="53185" y="42701"/>
                </a:cubicBezTo>
                <a:cubicBezTo>
                  <a:pt x="52768" y="41603"/>
                  <a:pt x="52309" y="40615"/>
                  <a:pt x="52142" y="39461"/>
                </a:cubicBezTo>
                <a:cubicBezTo>
                  <a:pt x="52073" y="38877"/>
                  <a:pt x="51961" y="38307"/>
                  <a:pt x="51558" y="37834"/>
                </a:cubicBezTo>
                <a:cubicBezTo>
                  <a:pt x="51210" y="37487"/>
                  <a:pt x="51099" y="37028"/>
                  <a:pt x="50974" y="36569"/>
                </a:cubicBezTo>
                <a:cubicBezTo>
                  <a:pt x="50807" y="35930"/>
                  <a:pt x="50571" y="35290"/>
                  <a:pt x="50168" y="34706"/>
                </a:cubicBezTo>
                <a:cubicBezTo>
                  <a:pt x="49931" y="34414"/>
                  <a:pt x="49709" y="34192"/>
                  <a:pt x="49361" y="34136"/>
                </a:cubicBezTo>
                <a:cubicBezTo>
                  <a:pt x="48833" y="34066"/>
                  <a:pt x="48430" y="33844"/>
                  <a:pt x="48026" y="33552"/>
                </a:cubicBezTo>
                <a:cubicBezTo>
                  <a:pt x="47331" y="33149"/>
                  <a:pt x="46747" y="32509"/>
                  <a:pt x="46108" y="31981"/>
                </a:cubicBezTo>
                <a:cubicBezTo>
                  <a:pt x="45537" y="31466"/>
                  <a:pt x="44842" y="31174"/>
                  <a:pt x="44147" y="30882"/>
                </a:cubicBezTo>
                <a:cubicBezTo>
                  <a:pt x="43911" y="30771"/>
                  <a:pt x="43619" y="30660"/>
                  <a:pt x="43382" y="30479"/>
                </a:cubicBezTo>
                <a:cubicBezTo>
                  <a:pt x="42979" y="30187"/>
                  <a:pt x="42576" y="29840"/>
                  <a:pt x="42173" y="29548"/>
                </a:cubicBezTo>
                <a:cubicBezTo>
                  <a:pt x="41074" y="28741"/>
                  <a:pt x="40546" y="27643"/>
                  <a:pt x="40323" y="26363"/>
                </a:cubicBezTo>
                <a:cubicBezTo>
                  <a:pt x="40143" y="25613"/>
                  <a:pt x="40198" y="24862"/>
                  <a:pt x="39906" y="24167"/>
                </a:cubicBezTo>
                <a:cubicBezTo>
                  <a:pt x="39795" y="23875"/>
                  <a:pt x="39739" y="23583"/>
                  <a:pt x="39851" y="23235"/>
                </a:cubicBezTo>
                <a:cubicBezTo>
                  <a:pt x="39906" y="23068"/>
                  <a:pt x="39976" y="22832"/>
                  <a:pt x="39739" y="22665"/>
                </a:cubicBezTo>
                <a:cubicBezTo>
                  <a:pt x="39684" y="22595"/>
                  <a:pt x="39684" y="22540"/>
                  <a:pt x="39739" y="22484"/>
                </a:cubicBezTo>
                <a:cubicBezTo>
                  <a:pt x="39823" y="22338"/>
                  <a:pt x="40038" y="22265"/>
                  <a:pt x="40249" y="22265"/>
                </a:cubicBezTo>
                <a:cubicBezTo>
                  <a:pt x="40459" y="22265"/>
                  <a:pt x="40664" y="22338"/>
                  <a:pt x="40727" y="22484"/>
                </a:cubicBezTo>
                <a:cubicBezTo>
                  <a:pt x="40782" y="22595"/>
                  <a:pt x="40782" y="22665"/>
                  <a:pt x="40893" y="22665"/>
                </a:cubicBezTo>
                <a:cubicBezTo>
                  <a:pt x="40949" y="22595"/>
                  <a:pt x="40949" y="22540"/>
                  <a:pt x="40949" y="22484"/>
                </a:cubicBezTo>
                <a:cubicBezTo>
                  <a:pt x="40949" y="22373"/>
                  <a:pt x="40949" y="22317"/>
                  <a:pt x="40893" y="22192"/>
                </a:cubicBezTo>
                <a:cubicBezTo>
                  <a:pt x="40893" y="22081"/>
                  <a:pt x="40782" y="21845"/>
                  <a:pt x="41019" y="21789"/>
                </a:cubicBezTo>
                <a:cubicBezTo>
                  <a:pt x="41048" y="21781"/>
                  <a:pt x="41074" y="21778"/>
                  <a:pt x="41096" y="21778"/>
                </a:cubicBezTo>
                <a:cubicBezTo>
                  <a:pt x="41242" y="21778"/>
                  <a:pt x="41248" y="21924"/>
                  <a:pt x="41297" y="22081"/>
                </a:cubicBezTo>
                <a:cubicBezTo>
                  <a:pt x="41297" y="22126"/>
                  <a:pt x="41342" y="22207"/>
                  <a:pt x="41418" y="22207"/>
                </a:cubicBezTo>
                <a:cubicBezTo>
                  <a:pt x="41436" y="22207"/>
                  <a:pt x="41456" y="22203"/>
                  <a:pt x="41477" y="22192"/>
                </a:cubicBezTo>
                <a:cubicBezTo>
                  <a:pt x="41644" y="22192"/>
                  <a:pt x="41589" y="22081"/>
                  <a:pt x="41589" y="22025"/>
                </a:cubicBezTo>
                <a:cubicBezTo>
                  <a:pt x="41589" y="21733"/>
                  <a:pt x="41589" y="21441"/>
                  <a:pt x="41644" y="21149"/>
                </a:cubicBezTo>
                <a:cubicBezTo>
                  <a:pt x="41714" y="20510"/>
                  <a:pt x="41589" y="20398"/>
                  <a:pt x="40949" y="20343"/>
                </a:cubicBezTo>
                <a:cubicBezTo>
                  <a:pt x="40930" y="20338"/>
                  <a:pt x="40912" y="20336"/>
                  <a:pt x="40896" y="20336"/>
                </a:cubicBezTo>
                <a:cubicBezTo>
                  <a:pt x="40725" y="20336"/>
                  <a:pt x="40711" y="20579"/>
                  <a:pt x="40546" y="20579"/>
                </a:cubicBezTo>
                <a:cubicBezTo>
                  <a:pt x="40490" y="20398"/>
                  <a:pt x="40435" y="20232"/>
                  <a:pt x="40435" y="20051"/>
                </a:cubicBezTo>
                <a:cubicBezTo>
                  <a:pt x="40435" y="19940"/>
                  <a:pt x="40435" y="19884"/>
                  <a:pt x="40254" y="19884"/>
                </a:cubicBezTo>
                <a:cubicBezTo>
                  <a:pt x="40087" y="19884"/>
                  <a:pt x="40087" y="19884"/>
                  <a:pt x="40198" y="19648"/>
                </a:cubicBezTo>
                <a:cubicBezTo>
                  <a:pt x="40546" y="19064"/>
                  <a:pt x="40254" y="18368"/>
                  <a:pt x="39628" y="18202"/>
                </a:cubicBezTo>
                <a:cubicBezTo>
                  <a:pt x="39447" y="18202"/>
                  <a:pt x="39211" y="18076"/>
                  <a:pt x="39211" y="17854"/>
                </a:cubicBezTo>
                <a:cubicBezTo>
                  <a:pt x="39280" y="17381"/>
                  <a:pt x="39100" y="16922"/>
                  <a:pt x="39559" y="16575"/>
                </a:cubicBezTo>
                <a:cubicBezTo>
                  <a:pt x="39628" y="16519"/>
                  <a:pt x="39628" y="16464"/>
                  <a:pt x="39684" y="16408"/>
                </a:cubicBezTo>
                <a:cubicBezTo>
                  <a:pt x="39795" y="16060"/>
                  <a:pt x="39976" y="15713"/>
                  <a:pt x="40379" y="15588"/>
                </a:cubicBezTo>
                <a:cubicBezTo>
                  <a:pt x="40782" y="15476"/>
                  <a:pt x="41185" y="15240"/>
                  <a:pt x="41366" y="14837"/>
                </a:cubicBezTo>
                <a:cubicBezTo>
                  <a:pt x="41422" y="14781"/>
                  <a:pt x="41533" y="14781"/>
                  <a:pt x="41533" y="14781"/>
                </a:cubicBezTo>
                <a:cubicBezTo>
                  <a:pt x="41769" y="14892"/>
                  <a:pt x="42117" y="14948"/>
                  <a:pt x="42117" y="15184"/>
                </a:cubicBezTo>
                <a:cubicBezTo>
                  <a:pt x="42117" y="15333"/>
                  <a:pt x="41919" y="15435"/>
                  <a:pt x="41716" y="15435"/>
                </a:cubicBezTo>
                <a:cubicBezTo>
                  <a:pt x="41673" y="15435"/>
                  <a:pt x="41630" y="15431"/>
                  <a:pt x="41589" y="15421"/>
                </a:cubicBezTo>
                <a:cubicBezTo>
                  <a:pt x="41366" y="15421"/>
                  <a:pt x="41297" y="15588"/>
                  <a:pt x="41241" y="15713"/>
                </a:cubicBezTo>
                <a:cubicBezTo>
                  <a:pt x="41185" y="15824"/>
                  <a:pt x="41185" y="15991"/>
                  <a:pt x="41297" y="16060"/>
                </a:cubicBezTo>
                <a:cubicBezTo>
                  <a:pt x="41352" y="16094"/>
                  <a:pt x="41401" y="16108"/>
                  <a:pt x="41445" y="16108"/>
                </a:cubicBezTo>
                <a:cubicBezTo>
                  <a:pt x="41547" y="16108"/>
                  <a:pt x="41627" y="16039"/>
                  <a:pt x="41714" y="15991"/>
                </a:cubicBezTo>
                <a:cubicBezTo>
                  <a:pt x="42173" y="15643"/>
                  <a:pt x="42631" y="15421"/>
                  <a:pt x="43104" y="15073"/>
                </a:cubicBezTo>
                <a:cubicBezTo>
                  <a:pt x="43271" y="14948"/>
                  <a:pt x="43507" y="14837"/>
                  <a:pt x="43730" y="14781"/>
                </a:cubicBezTo>
                <a:cubicBezTo>
                  <a:pt x="44314" y="14726"/>
                  <a:pt x="44495" y="14378"/>
                  <a:pt x="44258" y="13850"/>
                </a:cubicBezTo>
                <a:cubicBezTo>
                  <a:pt x="44203" y="13738"/>
                  <a:pt x="44077" y="13627"/>
                  <a:pt x="44203" y="13446"/>
                </a:cubicBezTo>
                <a:lnTo>
                  <a:pt x="44203" y="13446"/>
                </a:lnTo>
                <a:cubicBezTo>
                  <a:pt x="44369" y="13558"/>
                  <a:pt x="44550" y="13502"/>
                  <a:pt x="44606" y="13794"/>
                </a:cubicBezTo>
                <a:cubicBezTo>
                  <a:pt x="44606" y="13975"/>
                  <a:pt x="44773" y="14030"/>
                  <a:pt x="44953" y="14030"/>
                </a:cubicBezTo>
                <a:cubicBezTo>
                  <a:pt x="45007" y="14040"/>
                  <a:pt x="45060" y="14045"/>
                  <a:pt x="45112" y="14045"/>
                </a:cubicBezTo>
                <a:cubicBezTo>
                  <a:pt x="45349" y="14045"/>
                  <a:pt x="45578" y="13952"/>
                  <a:pt x="45760" y="13850"/>
                </a:cubicBezTo>
                <a:cubicBezTo>
                  <a:pt x="45996" y="13794"/>
                  <a:pt x="46108" y="13683"/>
                  <a:pt x="46108" y="13446"/>
                </a:cubicBezTo>
                <a:cubicBezTo>
                  <a:pt x="46108" y="13210"/>
                  <a:pt x="45996" y="13154"/>
                  <a:pt x="45816" y="13099"/>
                </a:cubicBezTo>
                <a:cubicBezTo>
                  <a:pt x="45593" y="12987"/>
                  <a:pt x="45704" y="12862"/>
                  <a:pt x="45885" y="12807"/>
                </a:cubicBezTo>
                <a:cubicBezTo>
                  <a:pt x="46134" y="12687"/>
                  <a:pt x="46383" y="12589"/>
                  <a:pt x="46632" y="12589"/>
                </a:cubicBezTo>
                <a:cubicBezTo>
                  <a:pt x="46731" y="12589"/>
                  <a:pt x="46829" y="12604"/>
                  <a:pt x="46928" y="12640"/>
                </a:cubicBezTo>
                <a:cubicBezTo>
                  <a:pt x="47150" y="12751"/>
                  <a:pt x="47331" y="12807"/>
                  <a:pt x="47498" y="12932"/>
                </a:cubicBezTo>
                <a:cubicBezTo>
                  <a:pt x="47790" y="13043"/>
                  <a:pt x="48193" y="13154"/>
                  <a:pt x="48138" y="13627"/>
                </a:cubicBezTo>
                <a:cubicBezTo>
                  <a:pt x="48138" y="13627"/>
                  <a:pt x="48138" y="13683"/>
                  <a:pt x="48249" y="13683"/>
                </a:cubicBezTo>
                <a:cubicBezTo>
                  <a:pt x="48541" y="13391"/>
                  <a:pt x="48777" y="13043"/>
                  <a:pt x="49069" y="12695"/>
                </a:cubicBezTo>
                <a:cubicBezTo>
                  <a:pt x="49472" y="13043"/>
                  <a:pt x="49931" y="13391"/>
                  <a:pt x="50404" y="13738"/>
                </a:cubicBezTo>
                <a:cubicBezTo>
                  <a:pt x="50571" y="13850"/>
                  <a:pt x="50626" y="13975"/>
                  <a:pt x="50334" y="14086"/>
                </a:cubicBezTo>
                <a:cubicBezTo>
                  <a:pt x="50168" y="14142"/>
                  <a:pt x="49987" y="14253"/>
                  <a:pt x="50168" y="14489"/>
                </a:cubicBezTo>
                <a:cubicBezTo>
                  <a:pt x="50242" y="14648"/>
                  <a:pt x="50348" y="14725"/>
                  <a:pt x="50477" y="14725"/>
                </a:cubicBezTo>
                <a:cubicBezTo>
                  <a:pt x="50540" y="14725"/>
                  <a:pt x="50609" y="14706"/>
                  <a:pt x="50682" y="14670"/>
                </a:cubicBezTo>
                <a:cubicBezTo>
                  <a:pt x="51266" y="14434"/>
                  <a:pt x="51502" y="13558"/>
                  <a:pt x="51099" y="13099"/>
                </a:cubicBezTo>
                <a:cubicBezTo>
                  <a:pt x="50863" y="12695"/>
                  <a:pt x="50515" y="12403"/>
                  <a:pt x="50056" y="12167"/>
                </a:cubicBezTo>
                <a:cubicBezTo>
                  <a:pt x="49764" y="12000"/>
                  <a:pt x="49472" y="11820"/>
                  <a:pt x="49528" y="11416"/>
                </a:cubicBezTo>
                <a:cubicBezTo>
                  <a:pt x="49584" y="10554"/>
                  <a:pt x="49584" y="10554"/>
                  <a:pt x="48722" y="10373"/>
                </a:cubicBezTo>
                <a:cubicBezTo>
                  <a:pt x="48485" y="10318"/>
                  <a:pt x="48485" y="10207"/>
                  <a:pt x="48596" y="10026"/>
                </a:cubicBezTo>
                <a:cubicBezTo>
                  <a:pt x="48722" y="9803"/>
                  <a:pt x="48944" y="9623"/>
                  <a:pt x="49180" y="9456"/>
                </a:cubicBezTo>
                <a:cubicBezTo>
                  <a:pt x="49361" y="9275"/>
                  <a:pt x="49639" y="9164"/>
                  <a:pt x="49584" y="8816"/>
                </a:cubicBezTo>
                <a:cubicBezTo>
                  <a:pt x="49528" y="8524"/>
                  <a:pt x="49292" y="8343"/>
                  <a:pt x="49014" y="8288"/>
                </a:cubicBezTo>
                <a:cubicBezTo>
                  <a:pt x="48722" y="8232"/>
                  <a:pt x="48485" y="8177"/>
                  <a:pt x="48249" y="8121"/>
                </a:cubicBezTo>
                <a:cubicBezTo>
                  <a:pt x="47971" y="8121"/>
                  <a:pt x="47679" y="7996"/>
                  <a:pt x="47623" y="7718"/>
                </a:cubicBezTo>
                <a:cubicBezTo>
                  <a:pt x="47554" y="7481"/>
                  <a:pt x="47790" y="7245"/>
                  <a:pt x="47971" y="7078"/>
                </a:cubicBezTo>
                <a:cubicBezTo>
                  <a:pt x="48596" y="6550"/>
                  <a:pt x="49292" y="6035"/>
                  <a:pt x="50168" y="5799"/>
                </a:cubicBezTo>
                <a:cubicBezTo>
                  <a:pt x="50404" y="5743"/>
                  <a:pt x="50404" y="5632"/>
                  <a:pt x="50334" y="5507"/>
                </a:cubicBezTo>
                <a:cubicBezTo>
                  <a:pt x="50334" y="5396"/>
                  <a:pt x="50460" y="5159"/>
                  <a:pt x="50279" y="5159"/>
                </a:cubicBezTo>
                <a:cubicBezTo>
                  <a:pt x="50084" y="5159"/>
                  <a:pt x="49896" y="5085"/>
                  <a:pt x="49705" y="5085"/>
                </a:cubicBezTo>
                <a:cubicBezTo>
                  <a:pt x="49610" y="5085"/>
                  <a:pt x="49514" y="5104"/>
                  <a:pt x="49417" y="5159"/>
                </a:cubicBezTo>
                <a:cubicBezTo>
                  <a:pt x="49292" y="5159"/>
                  <a:pt x="49180" y="5159"/>
                  <a:pt x="49125" y="5104"/>
                </a:cubicBezTo>
                <a:cubicBezTo>
                  <a:pt x="48833" y="4812"/>
                  <a:pt x="48430" y="4992"/>
                  <a:pt x="48082" y="4867"/>
                </a:cubicBezTo>
                <a:cubicBezTo>
                  <a:pt x="47911" y="4867"/>
                  <a:pt x="47702" y="4810"/>
                  <a:pt x="47488" y="4810"/>
                </a:cubicBezTo>
                <a:cubicBezTo>
                  <a:pt x="47337" y="4810"/>
                  <a:pt x="47183" y="4839"/>
                  <a:pt x="47039" y="4937"/>
                </a:cubicBezTo>
                <a:cubicBezTo>
                  <a:pt x="47039" y="4955"/>
                  <a:pt x="47027" y="4962"/>
                  <a:pt x="47008" y="4962"/>
                </a:cubicBezTo>
                <a:cubicBezTo>
                  <a:pt x="46970" y="4962"/>
                  <a:pt x="46905" y="4937"/>
                  <a:pt x="46858" y="4937"/>
                </a:cubicBezTo>
                <a:cubicBezTo>
                  <a:pt x="46511" y="4867"/>
                  <a:pt x="46108" y="4756"/>
                  <a:pt x="45704" y="4645"/>
                </a:cubicBezTo>
                <a:cubicBezTo>
                  <a:pt x="45285" y="4555"/>
                  <a:pt x="44873" y="4350"/>
                  <a:pt x="44437" y="4350"/>
                </a:cubicBezTo>
                <a:cubicBezTo>
                  <a:pt x="44266" y="4350"/>
                  <a:pt x="44091" y="4382"/>
                  <a:pt x="43911" y="4464"/>
                </a:cubicBezTo>
                <a:cubicBezTo>
                  <a:pt x="43801" y="4511"/>
                  <a:pt x="43684" y="4540"/>
                  <a:pt x="43567" y="4540"/>
                </a:cubicBezTo>
                <a:cubicBezTo>
                  <a:pt x="43374" y="4540"/>
                  <a:pt x="43182" y="4459"/>
                  <a:pt x="43035" y="4242"/>
                </a:cubicBezTo>
                <a:cubicBezTo>
                  <a:pt x="42979" y="4172"/>
                  <a:pt x="42868" y="4172"/>
                  <a:pt x="42757" y="4172"/>
                </a:cubicBezTo>
                <a:cubicBezTo>
                  <a:pt x="42562" y="4172"/>
                  <a:pt x="42367" y="4147"/>
                  <a:pt x="42173" y="4147"/>
                </a:cubicBezTo>
                <a:cubicBezTo>
                  <a:pt x="42075" y="4147"/>
                  <a:pt x="41978" y="4154"/>
                  <a:pt x="41881" y="4172"/>
                </a:cubicBezTo>
                <a:cubicBezTo>
                  <a:pt x="41799" y="4192"/>
                  <a:pt x="41721" y="4201"/>
                  <a:pt x="41647" y="4201"/>
                </a:cubicBezTo>
                <a:cubicBezTo>
                  <a:pt x="41258" y="4201"/>
                  <a:pt x="40981" y="3941"/>
                  <a:pt x="40782" y="3602"/>
                </a:cubicBezTo>
                <a:cubicBezTo>
                  <a:pt x="40727" y="3546"/>
                  <a:pt x="40727" y="3421"/>
                  <a:pt x="40671" y="3366"/>
                </a:cubicBezTo>
                <a:cubicBezTo>
                  <a:pt x="40435" y="3129"/>
                  <a:pt x="40323" y="2782"/>
                  <a:pt x="39906" y="2670"/>
                </a:cubicBezTo>
                <a:cubicBezTo>
                  <a:pt x="39739" y="2670"/>
                  <a:pt x="39628" y="2504"/>
                  <a:pt x="39684" y="2323"/>
                </a:cubicBezTo>
                <a:cubicBezTo>
                  <a:pt x="39739" y="1975"/>
                  <a:pt x="39559" y="1739"/>
                  <a:pt x="39336" y="1628"/>
                </a:cubicBezTo>
                <a:cubicBezTo>
                  <a:pt x="38752" y="1336"/>
                  <a:pt x="38585" y="988"/>
                  <a:pt x="38752" y="418"/>
                </a:cubicBezTo>
                <a:cubicBezTo>
                  <a:pt x="38808" y="182"/>
                  <a:pt x="38641" y="1"/>
                  <a:pt x="38404" y="1"/>
                </a:cubicBezTo>
                <a:close/>
                <a:moveTo>
                  <a:pt x="66981" y="86311"/>
                </a:moveTo>
                <a:cubicBezTo>
                  <a:pt x="66878" y="86311"/>
                  <a:pt x="66764" y="86363"/>
                  <a:pt x="66672" y="86444"/>
                </a:cubicBezTo>
                <a:cubicBezTo>
                  <a:pt x="66394" y="86680"/>
                  <a:pt x="66047" y="86847"/>
                  <a:pt x="65755" y="87084"/>
                </a:cubicBezTo>
                <a:cubicBezTo>
                  <a:pt x="65617" y="87164"/>
                  <a:pt x="65466" y="87203"/>
                  <a:pt x="65321" y="87203"/>
                </a:cubicBezTo>
                <a:cubicBezTo>
                  <a:pt x="65040" y="87203"/>
                  <a:pt x="64785" y="87058"/>
                  <a:pt x="64712" y="86792"/>
                </a:cubicBezTo>
                <a:cubicBezTo>
                  <a:pt x="64712" y="86680"/>
                  <a:pt x="64712" y="86555"/>
                  <a:pt x="64531" y="86555"/>
                </a:cubicBezTo>
                <a:cubicBezTo>
                  <a:pt x="64420" y="86555"/>
                  <a:pt x="64364" y="86736"/>
                  <a:pt x="64308" y="86847"/>
                </a:cubicBezTo>
                <a:cubicBezTo>
                  <a:pt x="64128" y="87250"/>
                  <a:pt x="64072" y="87598"/>
                  <a:pt x="63891" y="87946"/>
                </a:cubicBezTo>
                <a:cubicBezTo>
                  <a:pt x="63747" y="88171"/>
                  <a:pt x="63550" y="88303"/>
                  <a:pt x="63349" y="88303"/>
                </a:cubicBezTo>
                <a:cubicBezTo>
                  <a:pt x="63241" y="88303"/>
                  <a:pt x="63132" y="88265"/>
                  <a:pt x="63029" y="88182"/>
                </a:cubicBezTo>
                <a:cubicBezTo>
                  <a:pt x="62682" y="87890"/>
                  <a:pt x="62278" y="87834"/>
                  <a:pt x="61931" y="87598"/>
                </a:cubicBezTo>
                <a:cubicBezTo>
                  <a:pt x="61898" y="87583"/>
                  <a:pt x="61866" y="87576"/>
                  <a:pt x="61835" y="87576"/>
                </a:cubicBezTo>
                <a:cubicBezTo>
                  <a:pt x="61747" y="87576"/>
                  <a:pt x="61665" y="87631"/>
                  <a:pt x="61583" y="87723"/>
                </a:cubicBezTo>
                <a:cubicBezTo>
                  <a:pt x="61477" y="87788"/>
                  <a:pt x="61357" y="87815"/>
                  <a:pt x="61239" y="87815"/>
                </a:cubicBezTo>
                <a:cubicBezTo>
                  <a:pt x="61156" y="87815"/>
                  <a:pt x="61074" y="87802"/>
                  <a:pt x="60999" y="87779"/>
                </a:cubicBezTo>
                <a:cubicBezTo>
                  <a:pt x="60893" y="87731"/>
                  <a:pt x="60798" y="87709"/>
                  <a:pt x="60715" y="87709"/>
                </a:cubicBezTo>
                <a:cubicBezTo>
                  <a:pt x="60480" y="87709"/>
                  <a:pt x="60330" y="87885"/>
                  <a:pt x="60248" y="88182"/>
                </a:cubicBezTo>
                <a:cubicBezTo>
                  <a:pt x="59956" y="88933"/>
                  <a:pt x="59790" y="89058"/>
                  <a:pt x="58969" y="89114"/>
                </a:cubicBezTo>
                <a:cubicBezTo>
                  <a:pt x="58399" y="89114"/>
                  <a:pt x="57759" y="89169"/>
                  <a:pt x="57231" y="89517"/>
                </a:cubicBezTo>
                <a:cubicBezTo>
                  <a:pt x="57099" y="89607"/>
                  <a:pt x="56985" y="89644"/>
                  <a:pt x="56879" y="89644"/>
                </a:cubicBezTo>
                <a:cubicBezTo>
                  <a:pt x="56705" y="89644"/>
                  <a:pt x="56550" y="89544"/>
                  <a:pt x="56369" y="89406"/>
                </a:cubicBezTo>
                <a:cubicBezTo>
                  <a:pt x="56214" y="89287"/>
                  <a:pt x="56088" y="89174"/>
                  <a:pt x="55937" y="89174"/>
                </a:cubicBezTo>
                <a:cubicBezTo>
                  <a:pt x="55859" y="89174"/>
                  <a:pt x="55774" y="89204"/>
                  <a:pt x="55674" y="89280"/>
                </a:cubicBezTo>
                <a:cubicBezTo>
                  <a:pt x="55655" y="89299"/>
                  <a:pt x="55629" y="89305"/>
                  <a:pt x="55598" y="89305"/>
                </a:cubicBezTo>
                <a:cubicBezTo>
                  <a:pt x="55536" y="89305"/>
                  <a:pt x="55456" y="89280"/>
                  <a:pt x="55382" y="89280"/>
                </a:cubicBezTo>
                <a:cubicBezTo>
                  <a:pt x="54979" y="89336"/>
                  <a:pt x="54575" y="89461"/>
                  <a:pt x="54228" y="89809"/>
                </a:cubicBezTo>
                <a:cubicBezTo>
                  <a:pt x="54004" y="90032"/>
                  <a:pt x="53441" y="90181"/>
                  <a:pt x="52960" y="90181"/>
                </a:cubicBezTo>
                <a:cubicBezTo>
                  <a:pt x="52694" y="90181"/>
                  <a:pt x="52453" y="90135"/>
                  <a:pt x="52309" y="90031"/>
                </a:cubicBezTo>
                <a:cubicBezTo>
                  <a:pt x="51906" y="89753"/>
                  <a:pt x="51447" y="89461"/>
                  <a:pt x="51210" y="88933"/>
                </a:cubicBezTo>
                <a:cubicBezTo>
                  <a:pt x="51076" y="88672"/>
                  <a:pt x="50946" y="88541"/>
                  <a:pt x="50805" y="88541"/>
                </a:cubicBezTo>
                <a:cubicBezTo>
                  <a:pt x="50698" y="88541"/>
                  <a:pt x="50585" y="88616"/>
                  <a:pt x="50460" y="88766"/>
                </a:cubicBezTo>
                <a:cubicBezTo>
                  <a:pt x="50270" y="88982"/>
                  <a:pt x="50154" y="89096"/>
                  <a:pt x="50062" y="89096"/>
                </a:cubicBezTo>
                <a:cubicBezTo>
                  <a:pt x="49957" y="89096"/>
                  <a:pt x="49882" y="88950"/>
                  <a:pt x="49764" y="88641"/>
                </a:cubicBezTo>
                <a:cubicBezTo>
                  <a:pt x="49639" y="88530"/>
                  <a:pt x="49584" y="88363"/>
                  <a:pt x="49472" y="88238"/>
                </a:cubicBezTo>
                <a:cubicBezTo>
                  <a:pt x="49360" y="88100"/>
                  <a:pt x="49184" y="87999"/>
                  <a:pt x="49000" y="87999"/>
                </a:cubicBezTo>
                <a:cubicBezTo>
                  <a:pt x="48887" y="87999"/>
                  <a:pt x="48772" y="88037"/>
                  <a:pt x="48666" y="88126"/>
                </a:cubicBezTo>
                <a:cubicBezTo>
                  <a:pt x="48493" y="88208"/>
                  <a:pt x="48350" y="88259"/>
                  <a:pt x="48220" y="88259"/>
                </a:cubicBezTo>
                <a:cubicBezTo>
                  <a:pt x="48172" y="88259"/>
                  <a:pt x="48127" y="88253"/>
                  <a:pt x="48082" y="88238"/>
                </a:cubicBezTo>
                <a:cubicBezTo>
                  <a:pt x="48008" y="88214"/>
                  <a:pt x="47942" y="88203"/>
                  <a:pt x="47882" y="88203"/>
                </a:cubicBezTo>
                <a:cubicBezTo>
                  <a:pt x="47658" y="88203"/>
                  <a:pt x="47518" y="88355"/>
                  <a:pt x="47387" y="88585"/>
                </a:cubicBezTo>
                <a:cubicBezTo>
                  <a:pt x="47206" y="88822"/>
                  <a:pt x="47039" y="88933"/>
                  <a:pt x="47150" y="89280"/>
                </a:cubicBezTo>
                <a:cubicBezTo>
                  <a:pt x="47206" y="89517"/>
                  <a:pt x="47039" y="89684"/>
                  <a:pt x="46747" y="89753"/>
                </a:cubicBezTo>
                <a:cubicBezTo>
                  <a:pt x="46163" y="89753"/>
                  <a:pt x="45649" y="89572"/>
                  <a:pt x="45357" y="89058"/>
                </a:cubicBezTo>
                <a:cubicBezTo>
                  <a:pt x="45190" y="88822"/>
                  <a:pt x="44953" y="88641"/>
                  <a:pt x="44773" y="88418"/>
                </a:cubicBezTo>
                <a:cubicBezTo>
                  <a:pt x="44661" y="88363"/>
                  <a:pt x="44606" y="88363"/>
                  <a:pt x="44495" y="88363"/>
                </a:cubicBezTo>
                <a:cubicBezTo>
                  <a:pt x="44369" y="88418"/>
                  <a:pt x="44369" y="88474"/>
                  <a:pt x="44369" y="88585"/>
                </a:cubicBezTo>
                <a:cubicBezTo>
                  <a:pt x="44425" y="88822"/>
                  <a:pt x="44314" y="88988"/>
                  <a:pt x="44147" y="89058"/>
                </a:cubicBezTo>
                <a:cubicBezTo>
                  <a:pt x="43563" y="89336"/>
                  <a:pt x="43271" y="89920"/>
                  <a:pt x="42757" y="90323"/>
                </a:cubicBezTo>
                <a:cubicBezTo>
                  <a:pt x="42576" y="90448"/>
                  <a:pt x="42409" y="90671"/>
                  <a:pt x="42465" y="90907"/>
                </a:cubicBezTo>
                <a:cubicBezTo>
                  <a:pt x="42576" y="91422"/>
                  <a:pt x="42409" y="91950"/>
                  <a:pt x="42284" y="92465"/>
                </a:cubicBezTo>
                <a:cubicBezTo>
                  <a:pt x="42228" y="92993"/>
                  <a:pt x="42409" y="93799"/>
                  <a:pt x="43035" y="93925"/>
                </a:cubicBezTo>
                <a:cubicBezTo>
                  <a:pt x="43452" y="93980"/>
                  <a:pt x="43730" y="94203"/>
                  <a:pt x="43911" y="94550"/>
                </a:cubicBezTo>
                <a:cubicBezTo>
                  <a:pt x="44022" y="94731"/>
                  <a:pt x="44077" y="94731"/>
                  <a:pt x="44258" y="94731"/>
                </a:cubicBezTo>
                <a:cubicBezTo>
                  <a:pt x="44634" y="94675"/>
                  <a:pt x="45023" y="94661"/>
                  <a:pt x="45414" y="94661"/>
                </a:cubicBezTo>
                <a:cubicBezTo>
                  <a:pt x="45805" y="94661"/>
                  <a:pt x="46198" y="94675"/>
                  <a:pt x="46580" y="94675"/>
                </a:cubicBezTo>
                <a:cubicBezTo>
                  <a:pt x="46747" y="94675"/>
                  <a:pt x="46858" y="94731"/>
                  <a:pt x="46928" y="94898"/>
                </a:cubicBezTo>
                <a:cubicBezTo>
                  <a:pt x="47062" y="95278"/>
                  <a:pt x="47124" y="95388"/>
                  <a:pt x="47417" y="95388"/>
                </a:cubicBezTo>
                <a:cubicBezTo>
                  <a:pt x="47489" y="95388"/>
                  <a:pt x="47575" y="95382"/>
                  <a:pt x="47679" y="95371"/>
                </a:cubicBezTo>
                <a:cubicBezTo>
                  <a:pt x="48138" y="95371"/>
                  <a:pt x="48318" y="95482"/>
                  <a:pt x="48485" y="95941"/>
                </a:cubicBezTo>
                <a:cubicBezTo>
                  <a:pt x="48541" y="96233"/>
                  <a:pt x="48722" y="96469"/>
                  <a:pt x="49125" y="96525"/>
                </a:cubicBezTo>
                <a:cubicBezTo>
                  <a:pt x="49361" y="96580"/>
                  <a:pt x="49528" y="96705"/>
                  <a:pt x="49709" y="96872"/>
                </a:cubicBezTo>
                <a:cubicBezTo>
                  <a:pt x="50020" y="97280"/>
                  <a:pt x="50365" y="97440"/>
                  <a:pt x="50801" y="97440"/>
                </a:cubicBezTo>
                <a:cubicBezTo>
                  <a:pt x="50929" y="97440"/>
                  <a:pt x="51065" y="97426"/>
                  <a:pt x="51210" y="97401"/>
                </a:cubicBezTo>
                <a:cubicBezTo>
                  <a:pt x="51280" y="97372"/>
                  <a:pt x="51362" y="97345"/>
                  <a:pt x="51446" y="97345"/>
                </a:cubicBezTo>
                <a:cubicBezTo>
                  <a:pt x="51565" y="97345"/>
                  <a:pt x="51689" y="97397"/>
                  <a:pt x="51794" y="97567"/>
                </a:cubicBezTo>
                <a:cubicBezTo>
                  <a:pt x="51961" y="97915"/>
                  <a:pt x="52309" y="98151"/>
                  <a:pt x="52657" y="98374"/>
                </a:cubicBezTo>
                <a:cubicBezTo>
                  <a:pt x="53115" y="98722"/>
                  <a:pt x="53644" y="98902"/>
                  <a:pt x="54158" y="99069"/>
                </a:cubicBezTo>
                <a:cubicBezTo>
                  <a:pt x="54378" y="99127"/>
                  <a:pt x="54608" y="99171"/>
                  <a:pt x="54838" y="99171"/>
                </a:cubicBezTo>
                <a:cubicBezTo>
                  <a:pt x="55101" y="99171"/>
                  <a:pt x="55366" y="99114"/>
                  <a:pt x="55618" y="98958"/>
                </a:cubicBezTo>
                <a:cubicBezTo>
                  <a:pt x="55826" y="98840"/>
                  <a:pt x="55997" y="98779"/>
                  <a:pt x="56154" y="98779"/>
                </a:cubicBezTo>
                <a:cubicBezTo>
                  <a:pt x="56387" y="98779"/>
                  <a:pt x="56587" y="98912"/>
                  <a:pt x="56828" y="99194"/>
                </a:cubicBezTo>
                <a:cubicBezTo>
                  <a:pt x="57412" y="99709"/>
                  <a:pt x="57982" y="100181"/>
                  <a:pt x="58566" y="100640"/>
                </a:cubicBezTo>
                <a:cubicBezTo>
                  <a:pt x="58858" y="100932"/>
                  <a:pt x="59261" y="101099"/>
                  <a:pt x="59442" y="101502"/>
                </a:cubicBezTo>
                <a:cubicBezTo>
                  <a:pt x="59597" y="101825"/>
                  <a:pt x="59812" y="102148"/>
                  <a:pt x="60209" y="102148"/>
                </a:cubicBezTo>
                <a:cubicBezTo>
                  <a:pt x="60239" y="102148"/>
                  <a:pt x="60271" y="102146"/>
                  <a:pt x="60304" y="102142"/>
                </a:cubicBezTo>
                <a:cubicBezTo>
                  <a:pt x="60360" y="102142"/>
                  <a:pt x="60485" y="102267"/>
                  <a:pt x="60540" y="102378"/>
                </a:cubicBezTo>
                <a:cubicBezTo>
                  <a:pt x="60789" y="102746"/>
                  <a:pt x="61066" y="102915"/>
                  <a:pt x="61418" y="102915"/>
                </a:cubicBezTo>
                <a:cubicBezTo>
                  <a:pt x="61558" y="102915"/>
                  <a:pt x="61709" y="102889"/>
                  <a:pt x="61875" y="102837"/>
                </a:cubicBezTo>
                <a:cubicBezTo>
                  <a:pt x="61986" y="102782"/>
                  <a:pt x="62098" y="102670"/>
                  <a:pt x="62153" y="102670"/>
                </a:cubicBezTo>
                <a:cubicBezTo>
                  <a:pt x="62848" y="102726"/>
                  <a:pt x="63488" y="102726"/>
                  <a:pt x="64072" y="103074"/>
                </a:cubicBezTo>
                <a:cubicBezTo>
                  <a:pt x="64204" y="103163"/>
                  <a:pt x="64294" y="103209"/>
                  <a:pt x="64355" y="103209"/>
                </a:cubicBezTo>
                <a:cubicBezTo>
                  <a:pt x="64454" y="103209"/>
                  <a:pt x="64475" y="103087"/>
                  <a:pt x="64475" y="102837"/>
                </a:cubicBezTo>
                <a:cubicBezTo>
                  <a:pt x="64475" y="102323"/>
                  <a:pt x="64531" y="101850"/>
                  <a:pt x="64475" y="101391"/>
                </a:cubicBezTo>
                <a:cubicBezTo>
                  <a:pt x="64475" y="100988"/>
                  <a:pt x="64475" y="100640"/>
                  <a:pt x="64934" y="100460"/>
                </a:cubicBezTo>
                <a:cubicBezTo>
                  <a:pt x="65004" y="100404"/>
                  <a:pt x="65115" y="100293"/>
                  <a:pt x="65115" y="100237"/>
                </a:cubicBezTo>
                <a:cubicBezTo>
                  <a:pt x="65282" y="99889"/>
                  <a:pt x="65518" y="99653"/>
                  <a:pt x="65866" y="99542"/>
                </a:cubicBezTo>
                <a:cubicBezTo>
                  <a:pt x="66047" y="99486"/>
                  <a:pt x="66158" y="99250"/>
                  <a:pt x="65977" y="99194"/>
                </a:cubicBezTo>
                <a:cubicBezTo>
                  <a:pt x="65755" y="99069"/>
                  <a:pt x="65755" y="98902"/>
                  <a:pt x="65810" y="98722"/>
                </a:cubicBezTo>
                <a:cubicBezTo>
                  <a:pt x="65810" y="98499"/>
                  <a:pt x="65755" y="98443"/>
                  <a:pt x="65574" y="98443"/>
                </a:cubicBezTo>
                <a:cubicBezTo>
                  <a:pt x="65226" y="98374"/>
                  <a:pt x="65004" y="98151"/>
                  <a:pt x="64879" y="97859"/>
                </a:cubicBezTo>
                <a:cubicBezTo>
                  <a:pt x="64823" y="97748"/>
                  <a:pt x="64767" y="97567"/>
                  <a:pt x="64879" y="97456"/>
                </a:cubicBezTo>
                <a:cubicBezTo>
                  <a:pt x="64920" y="97414"/>
                  <a:pt x="64960" y="97401"/>
                  <a:pt x="65000" y="97401"/>
                </a:cubicBezTo>
                <a:cubicBezTo>
                  <a:pt x="65078" y="97401"/>
                  <a:pt x="65152" y="97456"/>
                  <a:pt x="65226" y="97456"/>
                </a:cubicBezTo>
                <a:cubicBezTo>
                  <a:pt x="65289" y="97484"/>
                  <a:pt x="65334" y="97498"/>
                  <a:pt x="65370" y="97498"/>
                </a:cubicBezTo>
                <a:cubicBezTo>
                  <a:pt x="65407" y="97498"/>
                  <a:pt x="65435" y="97484"/>
                  <a:pt x="65463" y="97456"/>
                </a:cubicBezTo>
                <a:cubicBezTo>
                  <a:pt x="65518" y="97275"/>
                  <a:pt x="65407" y="97275"/>
                  <a:pt x="65351" y="97220"/>
                </a:cubicBezTo>
                <a:cubicBezTo>
                  <a:pt x="65115" y="96872"/>
                  <a:pt x="64656" y="96761"/>
                  <a:pt x="64308" y="96580"/>
                </a:cubicBezTo>
                <a:cubicBezTo>
                  <a:pt x="64128" y="96525"/>
                  <a:pt x="64016" y="96469"/>
                  <a:pt x="64072" y="96288"/>
                </a:cubicBezTo>
                <a:cubicBezTo>
                  <a:pt x="64128" y="95941"/>
                  <a:pt x="63961" y="95718"/>
                  <a:pt x="63724" y="95482"/>
                </a:cubicBezTo>
                <a:cubicBezTo>
                  <a:pt x="63613" y="95315"/>
                  <a:pt x="63544" y="95190"/>
                  <a:pt x="63780" y="95023"/>
                </a:cubicBezTo>
                <a:cubicBezTo>
                  <a:pt x="64308" y="94620"/>
                  <a:pt x="64531" y="94036"/>
                  <a:pt x="64656" y="93341"/>
                </a:cubicBezTo>
                <a:cubicBezTo>
                  <a:pt x="64712" y="92701"/>
                  <a:pt x="64712" y="92117"/>
                  <a:pt x="65171" y="91602"/>
                </a:cubicBezTo>
                <a:cubicBezTo>
                  <a:pt x="65351" y="91422"/>
                  <a:pt x="65463" y="91199"/>
                  <a:pt x="65629" y="90963"/>
                </a:cubicBezTo>
                <a:cubicBezTo>
                  <a:pt x="66158" y="90156"/>
                  <a:pt x="66617" y="89336"/>
                  <a:pt x="66964" y="88474"/>
                </a:cubicBezTo>
                <a:cubicBezTo>
                  <a:pt x="67145" y="87890"/>
                  <a:pt x="67312" y="87320"/>
                  <a:pt x="67256" y="86680"/>
                </a:cubicBezTo>
                <a:cubicBezTo>
                  <a:pt x="67256" y="86500"/>
                  <a:pt x="67201" y="86388"/>
                  <a:pt x="67089" y="86333"/>
                </a:cubicBezTo>
                <a:cubicBezTo>
                  <a:pt x="67056" y="86318"/>
                  <a:pt x="67019" y="86311"/>
                  <a:pt x="66981" y="863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UNIQUE SELLING POINTS</a:t>
            </a:r>
            <a:endParaRPr>
              <a:solidFill>
                <a:schemeClr val="dk2"/>
              </a:solidFill>
            </a:endParaRPr>
          </a:p>
        </p:txBody>
      </p:sp>
      <p:sp>
        <p:nvSpPr>
          <p:cNvPr id="753" name="Google Shape;753;p41"/>
          <p:cNvSpPr/>
          <p:nvPr/>
        </p:nvSpPr>
        <p:spPr>
          <a:xfrm>
            <a:off x="1633475" y="1777550"/>
            <a:ext cx="2707800" cy="501900"/>
          </a:xfrm>
          <a:prstGeom prst="rect">
            <a:avLst/>
          </a:prstGeom>
          <a:noFill/>
          <a:ln>
            <a:noFill/>
          </a:ln>
        </p:spPr>
        <p:txBody>
          <a:bodyPr spcFirstLastPara="1" wrap="square" lIns="91425" tIns="91425" rIns="91425" bIns="91425" anchor="t" anchorCtr="0">
            <a:noAutofit/>
          </a:bodyPr>
          <a:lstStyle/>
          <a:p>
            <a:pPr marL="0" marR="245595" lvl="0" indent="0" algn="l" rtl="0">
              <a:spcBef>
                <a:spcPts val="0"/>
              </a:spcBef>
              <a:spcAft>
                <a:spcPts val="0"/>
              </a:spcAft>
              <a:buNone/>
            </a:pPr>
            <a:r>
              <a:rPr lang="en">
                <a:solidFill>
                  <a:schemeClr val="dk1"/>
                </a:solidFill>
                <a:latin typeface="Lato"/>
                <a:ea typeface="Lato"/>
                <a:cs typeface="Lato"/>
                <a:sym typeface="Lato"/>
              </a:rPr>
              <a:t>Simple but challenging gameplay.</a:t>
            </a:r>
            <a:endParaRPr>
              <a:solidFill>
                <a:schemeClr val="dk1"/>
              </a:solidFill>
              <a:latin typeface="Lato"/>
              <a:ea typeface="Lato"/>
              <a:cs typeface="Lato"/>
              <a:sym typeface="Lato"/>
            </a:endParaRPr>
          </a:p>
          <a:p>
            <a:pPr marL="0" marR="245595" lvl="0" indent="0" algn="l" rtl="0">
              <a:spcBef>
                <a:spcPts val="1600"/>
              </a:spcBef>
              <a:spcAft>
                <a:spcPts val="0"/>
              </a:spcAft>
              <a:buNone/>
            </a:pPr>
            <a:r>
              <a:rPr lang="en">
                <a:solidFill>
                  <a:schemeClr val="dk1"/>
                </a:solidFill>
                <a:latin typeface="Lato"/>
                <a:ea typeface="Lato"/>
                <a:cs typeface="Lato"/>
                <a:sym typeface="Lato"/>
              </a:rPr>
              <a:t>.</a:t>
            </a:r>
            <a:endParaRPr>
              <a:solidFill>
                <a:schemeClr val="dk1"/>
              </a:solidFill>
              <a:latin typeface="Lato"/>
              <a:ea typeface="Lato"/>
              <a:cs typeface="Lato"/>
              <a:sym typeface="Lato"/>
            </a:endParaRPr>
          </a:p>
          <a:p>
            <a:pPr marL="0" marR="0" lvl="0" indent="0" algn="l" rtl="0">
              <a:spcBef>
                <a:spcPts val="1600"/>
              </a:spcBef>
              <a:spcAft>
                <a:spcPts val="0"/>
              </a:spcAft>
              <a:buClr>
                <a:srgbClr val="000000"/>
              </a:buClr>
              <a:buSzPts val="1100"/>
              <a:buFont typeface="Arial"/>
              <a:buNone/>
            </a:pPr>
            <a:endParaRPr>
              <a:solidFill>
                <a:schemeClr val="dk1"/>
              </a:solidFill>
              <a:latin typeface="Lato"/>
              <a:ea typeface="Lato"/>
              <a:cs typeface="Lato"/>
              <a:sym typeface="Lato"/>
            </a:endParaRPr>
          </a:p>
        </p:txBody>
      </p:sp>
      <p:sp>
        <p:nvSpPr>
          <p:cNvPr id="754" name="Google Shape;754;p41"/>
          <p:cNvSpPr/>
          <p:nvPr/>
        </p:nvSpPr>
        <p:spPr>
          <a:xfrm>
            <a:off x="1633475" y="2976800"/>
            <a:ext cx="2707800" cy="5019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Get to know different kind of pasta by visualizing them in the game.</a:t>
            </a:r>
            <a:endParaRPr>
              <a:solidFill>
                <a:schemeClr val="dk1"/>
              </a:solidFill>
              <a:latin typeface="Lato"/>
              <a:ea typeface="Lato"/>
              <a:cs typeface="Lato"/>
              <a:sym typeface="Lato"/>
            </a:endParaRPr>
          </a:p>
        </p:txBody>
      </p:sp>
      <p:sp>
        <p:nvSpPr>
          <p:cNvPr id="755" name="Google Shape;755;p41"/>
          <p:cNvSpPr/>
          <p:nvPr/>
        </p:nvSpPr>
        <p:spPr>
          <a:xfrm>
            <a:off x="5519675" y="1805663"/>
            <a:ext cx="19092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a:solidFill>
                  <a:schemeClr val="dk1"/>
                </a:solidFill>
                <a:latin typeface="Lato"/>
                <a:ea typeface="Lato"/>
                <a:cs typeface="Lato"/>
                <a:sym typeface="Lato"/>
              </a:rPr>
              <a:t>Unique hand-drawing user interface.</a:t>
            </a:r>
            <a:endParaRPr>
              <a:solidFill>
                <a:schemeClr val="dk1"/>
              </a:solidFill>
              <a:latin typeface="Lato"/>
              <a:ea typeface="Lato"/>
              <a:cs typeface="Lato"/>
              <a:sym typeface="Lato"/>
            </a:endParaRPr>
          </a:p>
        </p:txBody>
      </p:sp>
      <p:sp>
        <p:nvSpPr>
          <p:cNvPr id="756" name="Google Shape;756;p41"/>
          <p:cNvSpPr txBox="1"/>
          <p:nvPr/>
        </p:nvSpPr>
        <p:spPr>
          <a:xfrm>
            <a:off x="1633500" y="1474375"/>
            <a:ext cx="26556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IT’S SIMPLE!</a:t>
            </a:r>
            <a:endParaRPr sz="2400" b="1">
              <a:solidFill>
                <a:schemeClr val="dk1"/>
              </a:solidFill>
              <a:latin typeface="Poppins"/>
              <a:ea typeface="Poppins"/>
              <a:cs typeface="Poppins"/>
              <a:sym typeface="Poppins"/>
            </a:endParaRPr>
          </a:p>
        </p:txBody>
      </p:sp>
      <p:sp>
        <p:nvSpPr>
          <p:cNvPr id="757" name="Google Shape;757;p41"/>
          <p:cNvSpPr txBox="1"/>
          <p:nvPr/>
        </p:nvSpPr>
        <p:spPr>
          <a:xfrm>
            <a:off x="5519675" y="1502475"/>
            <a:ext cx="32733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IT’S HAND-DRAWING!</a:t>
            </a:r>
            <a:endParaRPr sz="2400" b="1">
              <a:solidFill>
                <a:schemeClr val="dk1"/>
              </a:solidFill>
              <a:latin typeface="Poppins"/>
              <a:ea typeface="Poppins"/>
              <a:cs typeface="Poppins"/>
              <a:sym typeface="Poppins"/>
            </a:endParaRPr>
          </a:p>
        </p:txBody>
      </p:sp>
      <p:sp>
        <p:nvSpPr>
          <p:cNvPr id="758" name="Google Shape;758;p41"/>
          <p:cNvSpPr txBox="1"/>
          <p:nvPr/>
        </p:nvSpPr>
        <p:spPr>
          <a:xfrm>
            <a:off x="1633502" y="2673600"/>
            <a:ext cx="23406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INTERESTING!</a:t>
            </a:r>
            <a:endParaRPr sz="2400" b="1">
              <a:solidFill>
                <a:schemeClr val="dk1"/>
              </a:solidFill>
              <a:latin typeface="Poppins"/>
              <a:ea typeface="Poppins"/>
              <a:cs typeface="Poppins"/>
              <a:sym typeface="Poppins"/>
            </a:endParaRPr>
          </a:p>
        </p:txBody>
      </p:sp>
      <p:pic>
        <p:nvPicPr>
          <p:cNvPr id="759" name="Google Shape;759;p41"/>
          <p:cNvPicPr preferRelativeResize="0"/>
          <p:nvPr/>
        </p:nvPicPr>
        <p:blipFill>
          <a:blip r:embed="rId3">
            <a:alphaModFix/>
          </a:blip>
          <a:stretch>
            <a:fillRect/>
          </a:stretch>
        </p:blipFill>
        <p:spPr>
          <a:xfrm rot="3806675">
            <a:off x="835717" y="2746613"/>
            <a:ext cx="844509" cy="628011"/>
          </a:xfrm>
          <a:prstGeom prst="rect">
            <a:avLst/>
          </a:prstGeom>
          <a:noFill/>
          <a:ln>
            <a:noFill/>
          </a:ln>
        </p:spPr>
      </p:pic>
      <p:pic>
        <p:nvPicPr>
          <p:cNvPr id="760" name="Google Shape;760;p41"/>
          <p:cNvPicPr preferRelativeResize="0"/>
          <p:nvPr/>
        </p:nvPicPr>
        <p:blipFill rotWithShape="1">
          <a:blip r:embed="rId4">
            <a:alphaModFix/>
          </a:blip>
          <a:srcRect l="13348" t="8691" r="13348" b="8691"/>
          <a:stretch/>
        </p:blipFill>
        <p:spPr>
          <a:xfrm>
            <a:off x="901475" y="1567088"/>
            <a:ext cx="712950" cy="643049"/>
          </a:xfrm>
          <a:prstGeom prst="rect">
            <a:avLst/>
          </a:prstGeom>
          <a:noFill/>
          <a:ln>
            <a:noFill/>
          </a:ln>
        </p:spPr>
      </p:pic>
      <p:pic>
        <p:nvPicPr>
          <p:cNvPr id="761" name="Google Shape;761;p41"/>
          <p:cNvPicPr preferRelativeResize="0"/>
          <p:nvPr/>
        </p:nvPicPr>
        <p:blipFill rotWithShape="1">
          <a:blip r:embed="rId5">
            <a:alphaModFix/>
          </a:blip>
          <a:srcRect l="19124" t="6734" r="8243" b="8239"/>
          <a:stretch/>
        </p:blipFill>
        <p:spPr>
          <a:xfrm>
            <a:off x="4787701" y="1608100"/>
            <a:ext cx="712950" cy="643051"/>
          </a:xfrm>
          <a:prstGeom prst="rect">
            <a:avLst/>
          </a:prstGeom>
          <a:noFill/>
          <a:ln>
            <a:noFill/>
          </a:ln>
        </p:spPr>
      </p:pic>
      <p:sp>
        <p:nvSpPr>
          <p:cNvPr id="762" name="Google Shape;762;p41"/>
          <p:cNvSpPr/>
          <p:nvPr/>
        </p:nvSpPr>
        <p:spPr>
          <a:xfrm>
            <a:off x="5558025" y="3164425"/>
            <a:ext cx="2713500" cy="50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Improve sense of pitch, memory and concentration</a:t>
            </a:r>
            <a:endParaRPr>
              <a:solidFill>
                <a:schemeClr val="dk1"/>
              </a:solidFill>
              <a:latin typeface="Lato"/>
              <a:ea typeface="Lato"/>
              <a:cs typeface="Lato"/>
              <a:sym typeface="Lato"/>
            </a:endParaRPr>
          </a:p>
        </p:txBody>
      </p:sp>
      <p:sp>
        <p:nvSpPr>
          <p:cNvPr id="763" name="Google Shape;763;p41"/>
          <p:cNvSpPr txBox="1"/>
          <p:nvPr/>
        </p:nvSpPr>
        <p:spPr>
          <a:xfrm>
            <a:off x="5519700" y="2486700"/>
            <a:ext cx="2707800" cy="84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IMPROVE YOUR SKILLS!</a:t>
            </a:r>
            <a:endParaRPr sz="2400" b="1">
              <a:solidFill>
                <a:schemeClr val="dk1"/>
              </a:solidFill>
              <a:latin typeface="Poppins"/>
              <a:ea typeface="Poppins"/>
              <a:cs typeface="Poppins"/>
              <a:sym typeface="Poppins"/>
            </a:endParaRPr>
          </a:p>
        </p:txBody>
      </p:sp>
      <p:pic>
        <p:nvPicPr>
          <p:cNvPr id="764" name="Google Shape;764;p41"/>
          <p:cNvPicPr preferRelativeResize="0"/>
          <p:nvPr/>
        </p:nvPicPr>
        <p:blipFill rotWithShape="1">
          <a:blip r:embed="rId6">
            <a:alphaModFix/>
          </a:blip>
          <a:srcRect l="5196" t="5196" r="5205" b="5205"/>
          <a:stretch/>
        </p:blipFill>
        <p:spPr>
          <a:xfrm>
            <a:off x="4676612" y="2660375"/>
            <a:ext cx="824037" cy="913249"/>
          </a:xfrm>
          <a:prstGeom prst="rect">
            <a:avLst/>
          </a:prstGeom>
          <a:noFill/>
          <a:ln>
            <a:noFill/>
          </a:ln>
        </p:spPr>
      </p:pic>
      <p:pic>
        <p:nvPicPr>
          <p:cNvPr id="765" name="Google Shape;765;p41"/>
          <p:cNvPicPr preferRelativeResize="0"/>
          <p:nvPr/>
        </p:nvPicPr>
        <p:blipFill>
          <a:blip r:embed="rId7">
            <a:alphaModFix/>
          </a:blip>
          <a:stretch>
            <a:fillRect/>
          </a:stretch>
        </p:blipFill>
        <p:spPr>
          <a:xfrm rot="5400054">
            <a:off x="2624569" y="3962691"/>
            <a:ext cx="981094" cy="964792"/>
          </a:xfrm>
          <a:prstGeom prst="rect">
            <a:avLst/>
          </a:prstGeom>
          <a:noFill/>
          <a:ln>
            <a:noFill/>
          </a:ln>
        </p:spPr>
      </p:pic>
      <p:sp>
        <p:nvSpPr>
          <p:cNvPr id="766" name="Google Shape;766;p41"/>
          <p:cNvSpPr/>
          <p:nvPr/>
        </p:nvSpPr>
        <p:spPr>
          <a:xfrm>
            <a:off x="3561675" y="4421938"/>
            <a:ext cx="2707800" cy="5019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Clr>
                <a:srgbClr val="000000"/>
              </a:buClr>
              <a:buSzPts val="1100"/>
              <a:buFont typeface="Arial"/>
              <a:buNone/>
            </a:pPr>
            <a:r>
              <a:rPr lang="en">
                <a:solidFill>
                  <a:schemeClr val="dk1"/>
                </a:solidFill>
                <a:latin typeface="Lato"/>
                <a:ea typeface="Lato"/>
                <a:cs typeface="Lato"/>
                <a:sym typeface="Lato"/>
              </a:rPr>
              <a:t>Can create different type of game mode</a:t>
            </a:r>
            <a:endParaRPr>
              <a:solidFill>
                <a:schemeClr val="dk1"/>
              </a:solidFill>
              <a:latin typeface="Lato"/>
              <a:ea typeface="Lato"/>
              <a:cs typeface="Lato"/>
              <a:sym typeface="Lato"/>
            </a:endParaRPr>
          </a:p>
        </p:txBody>
      </p:sp>
      <p:sp>
        <p:nvSpPr>
          <p:cNvPr id="767" name="Google Shape;767;p41"/>
          <p:cNvSpPr txBox="1"/>
          <p:nvPr/>
        </p:nvSpPr>
        <p:spPr>
          <a:xfrm>
            <a:off x="3561700" y="4118750"/>
            <a:ext cx="3375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1"/>
                </a:solidFill>
                <a:latin typeface="Poppins"/>
                <a:ea typeface="Poppins"/>
                <a:cs typeface="Poppins"/>
                <a:sym typeface="Poppins"/>
              </a:rPr>
              <a:t>VARIOUS COMBINATION!</a:t>
            </a:r>
            <a:endParaRPr sz="2400" b="1">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2"/>
          <p:cNvSpPr/>
          <p:nvPr/>
        </p:nvSpPr>
        <p:spPr>
          <a:xfrm>
            <a:off x="2005975" y="1545175"/>
            <a:ext cx="1890900" cy="175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latin typeface="Poppins"/>
                <a:ea typeface="Poppins"/>
                <a:cs typeface="Poppins"/>
                <a:sym typeface="Poppins"/>
              </a:rPr>
              <a:t>IN-APP</a:t>
            </a:r>
            <a:endParaRPr sz="1200" b="1">
              <a:solidFill>
                <a:schemeClr val="dk2"/>
              </a:solidFill>
              <a:latin typeface="Poppins"/>
              <a:ea typeface="Poppins"/>
              <a:cs typeface="Poppins"/>
              <a:sym typeface="Poppins"/>
            </a:endParaRPr>
          </a:p>
          <a:p>
            <a:pPr marL="0" lvl="0" indent="0" algn="l" rtl="0">
              <a:spcBef>
                <a:spcPts val="0"/>
              </a:spcBef>
              <a:spcAft>
                <a:spcPts val="0"/>
              </a:spcAft>
              <a:buNone/>
            </a:pPr>
            <a:r>
              <a:rPr lang="en" sz="1200" b="1">
                <a:solidFill>
                  <a:schemeClr val="dk2"/>
                </a:solidFill>
                <a:latin typeface="Poppins"/>
                <a:ea typeface="Poppins"/>
                <a:cs typeface="Poppins"/>
                <a:sym typeface="Poppins"/>
              </a:rPr>
              <a:t>PURCHASES</a:t>
            </a:r>
            <a:endParaRPr sz="1200" b="1">
              <a:solidFill>
                <a:schemeClr val="dk2"/>
              </a:solidFill>
              <a:latin typeface="Poppins"/>
              <a:ea typeface="Poppins"/>
              <a:cs typeface="Poppins"/>
              <a:sym typeface="Poppins"/>
            </a:endParaRPr>
          </a:p>
        </p:txBody>
      </p:sp>
      <p:sp>
        <p:nvSpPr>
          <p:cNvPr id="773" name="Google Shape;773;p42"/>
          <p:cNvSpPr txBox="1">
            <a:spLocks noGrp="1"/>
          </p:cNvSpPr>
          <p:nvPr>
            <p:ph type="title"/>
          </p:nvPr>
        </p:nvSpPr>
        <p:spPr>
          <a:xfrm>
            <a:off x="720000" y="540000"/>
            <a:ext cx="77040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MONETIZATION</a:t>
            </a:r>
            <a:endParaRPr>
              <a:solidFill>
                <a:schemeClr val="dk2"/>
              </a:solidFill>
            </a:endParaRPr>
          </a:p>
        </p:txBody>
      </p:sp>
      <p:sp>
        <p:nvSpPr>
          <p:cNvPr id="774" name="Google Shape;774;p42"/>
          <p:cNvSpPr txBox="1"/>
          <p:nvPr/>
        </p:nvSpPr>
        <p:spPr>
          <a:xfrm>
            <a:off x="720000" y="3299275"/>
            <a:ext cx="23040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 Special pasta characters</a:t>
            </a:r>
            <a:endParaRPr>
              <a:solidFill>
                <a:schemeClr val="dk1"/>
              </a:solidFill>
              <a:latin typeface="Lato"/>
              <a:ea typeface="Lato"/>
              <a:cs typeface="Lato"/>
              <a:sym typeface="Lato"/>
            </a:endParaRPr>
          </a:p>
          <a:p>
            <a:pPr marL="0" lvl="0" indent="0" algn="l" rtl="0">
              <a:spcBef>
                <a:spcPts val="0"/>
              </a:spcBef>
              <a:spcAft>
                <a:spcPts val="0"/>
              </a:spcAft>
              <a:buNone/>
            </a:pPr>
            <a:r>
              <a:rPr lang="en">
                <a:solidFill>
                  <a:schemeClr val="dk1"/>
                </a:solidFill>
                <a:latin typeface="Lato"/>
                <a:ea typeface="Lato"/>
                <a:cs typeface="Lato"/>
                <a:sym typeface="Lato"/>
              </a:rPr>
              <a:t>- pasta skin</a:t>
            </a:r>
            <a:endParaRPr>
              <a:solidFill>
                <a:schemeClr val="dk1"/>
              </a:solidFill>
              <a:latin typeface="Lato"/>
              <a:ea typeface="Lato"/>
              <a:cs typeface="Lato"/>
              <a:sym typeface="Lato"/>
            </a:endParaRPr>
          </a:p>
        </p:txBody>
      </p:sp>
      <p:sp>
        <p:nvSpPr>
          <p:cNvPr id="775" name="Google Shape;775;p42"/>
          <p:cNvSpPr/>
          <p:nvPr/>
        </p:nvSpPr>
        <p:spPr>
          <a:xfrm>
            <a:off x="3671850" y="1545175"/>
            <a:ext cx="1800300" cy="175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Poppins"/>
                <a:ea typeface="Poppins"/>
                <a:cs typeface="Poppins"/>
                <a:sym typeface="Poppins"/>
              </a:rPr>
              <a:t>IN - APP</a:t>
            </a:r>
            <a:endParaRPr b="1">
              <a:solidFill>
                <a:schemeClr val="lt1"/>
              </a:solidFill>
              <a:latin typeface="Poppins"/>
              <a:ea typeface="Poppins"/>
              <a:cs typeface="Poppins"/>
              <a:sym typeface="Poppins"/>
            </a:endParaRPr>
          </a:p>
          <a:p>
            <a:pPr marL="0" lvl="0" indent="0" algn="ctr" rtl="0">
              <a:spcBef>
                <a:spcPts val="0"/>
              </a:spcBef>
              <a:spcAft>
                <a:spcPts val="0"/>
              </a:spcAft>
              <a:buNone/>
            </a:pPr>
            <a:r>
              <a:rPr lang="en" b="1">
                <a:solidFill>
                  <a:schemeClr val="lt1"/>
                </a:solidFill>
                <a:latin typeface="Poppins"/>
                <a:ea typeface="Poppins"/>
                <a:cs typeface="Poppins"/>
                <a:sym typeface="Poppins"/>
              </a:rPr>
              <a:t>ADS</a:t>
            </a:r>
            <a:endParaRPr b="1">
              <a:solidFill>
                <a:schemeClr val="lt1"/>
              </a:solidFill>
              <a:latin typeface="Poppins"/>
              <a:ea typeface="Poppins"/>
              <a:cs typeface="Poppins"/>
              <a:sym typeface="Poppins"/>
            </a:endParaRPr>
          </a:p>
        </p:txBody>
      </p:sp>
      <p:sp>
        <p:nvSpPr>
          <p:cNvPr id="776" name="Google Shape;776;p42"/>
          <p:cNvSpPr/>
          <p:nvPr/>
        </p:nvSpPr>
        <p:spPr>
          <a:xfrm>
            <a:off x="5226875" y="1545175"/>
            <a:ext cx="1890900" cy="175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2"/>
                </a:solidFill>
                <a:latin typeface="Poppins"/>
                <a:ea typeface="Poppins"/>
                <a:cs typeface="Poppins"/>
                <a:sym typeface="Poppins"/>
              </a:rPr>
              <a:t>SUBSCRIPTION</a:t>
            </a:r>
            <a:endParaRPr sz="1200" b="1">
              <a:solidFill>
                <a:schemeClr val="dk2"/>
              </a:solidFill>
              <a:latin typeface="Poppins"/>
              <a:ea typeface="Poppins"/>
              <a:cs typeface="Poppins"/>
              <a:sym typeface="Poppins"/>
            </a:endParaRPr>
          </a:p>
        </p:txBody>
      </p:sp>
      <p:pic>
        <p:nvPicPr>
          <p:cNvPr id="777" name="Google Shape;777;p42"/>
          <p:cNvPicPr preferRelativeResize="0"/>
          <p:nvPr/>
        </p:nvPicPr>
        <p:blipFill>
          <a:blip r:embed="rId3">
            <a:alphaModFix/>
          </a:blip>
          <a:stretch>
            <a:fillRect/>
          </a:stretch>
        </p:blipFill>
        <p:spPr>
          <a:xfrm flipH="1">
            <a:off x="1684625" y="2660297"/>
            <a:ext cx="609225" cy="638975"/>
          </a:xfrm>
          <a:prstGeom prst="rect">
            <a:avLst/>
          </a:prstGeom>
          <a:noFill/>
          <a:ln>
            <a:noFill/>
          </a:ln>
        </p:spPr>
      </p:pic>
      <p:pic>
        <p:nvPicPr>
          <p:cNvPr id="778" name="Google Shape;778;p42"/>
          <p:cNvPicPr preferRelativeResize="0"/>
          <p:nvPr/>
        </p:nvPicPr>
        <p:blipFill>
          <a:blip r:embed="rId3">
            <a:alphaModFix/>
          </a:blip>
          <a:stretch>
            <a:fillRect/>
          </a:stretch>
        </p:blipFill>
        <p:spPr>
          <a:xfrm>
            <a:off x="6850150" y="2660297"/>
            <a:ext cx="609225" cy="638975"/>
          </a:xfrm>
          <a:prstGeom prst="rect">
            <a:avLst/>
          </a:prstGeom>
          <a:noFill/>
          <a:ln>
            <a:noFill/>
          </a:ln>
        </p:spPr>
      </p:pic>
      <p:sp>
        <p:nvSpPr>
          <p:cNvPr id="779" name="Google Shape;779;p42"/>
          <p:cNvSpPr txBox="1"/>
          <p:nvPr/>
        </p:nvSpPr>
        <p:spPr>
          <a:xfrm>
            <a:off x="6850155" y="3299275"/>
            <a:ext cx="11166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Ads-removal</a:t>
            </a:r>
            <a:endParaRPr>
              <a:solidFill>
                <a:schemeClr val="dk1"/>
              </a:solidFill>
              <a:latin typeface="Lato"/>
              <a:ea typeface="Lato"/>
              <a:cs typeface="Lato"/>
              <a:sym typeface="Lato"/>
            </a:endParaRPr>
          </a:p>
        </p:txBody>
      </p:sp>
      <p:pic>
        <p:nvPicPr>
          <p:cNvPr id="780" name="Google Shape;780;p42"/>
          <p:cNvPicPr preferRelativeResize="0"/>
          <p:nvPr/>
        </p:nvPicPr>
        <p:blipFill>
          <a:blip r:embed="rId3">
            <a:alphaModFix/>
          </a:blip>
          <a:stretch>
            <a:fillRect/>
          </a:stretch>
        </p:blipFill>
        <p:spPr>
          <a:xfrm rot="1737244">
            <a:off x="4257262" y="3005572"/>
            <a:ext cx="609225" cy="638975"/>
          </a:xfrm>
          <a:prstGeom prst="rect">
            <a:avLst/>
          </a:prstGeom>
          <a:noFill/>
          <a:ln>
            <a:noFill/>
          </a:ln>
        </p:spPr>
      </p:pic>
      <p:sp>
        <p:nvSpPr>
          <p:cNvPr id="781" name="Google Shape;781;p42"/>
          <p:cNvSpPr txBox="1"/>
          <p:nvPr/>
        </p:nvSpPr>
        <p:spPr>
          <a:xfrm>
            <a:off x="3588150" y="3698250"/>
            <a:ext cx="2304000" cy="10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 replaying music notes</a:t>
            </a:r>
            <a:endParaRPr>
              <a:solidFill>
                <a:schemeClr val="dk1"/>
              </a:solidFill>
              <a:latin typeface="Lato"/>
              <a:ea typeface="Lato"/>
              <a:cs typeface="Lato"/>
              <a:sym typeface="Lato"/>
            </a:endParaRPr>
          </a:p>
          <a:p>
            <a:pPr marL="0" lvl="0" indent="0" algn="l" rtl="0">
              <a:spcBef>
                <a:spcPts val="0"/>
              </a:spcBef>
              <a:spcAft>
                <a:spcPts val="0"/>
              </a:spcAft>
              <a:buNone/>
            </a:pPr>
            <a:r>
              <a:rPr lang="en">
                <a:solidFill>
                  <a:schemeClr val="dk1"/>
                </a:solidFill>
                <a:latin typeface="Lato"/>
                <a:ea typeface="Lato"/>
                <a:cs typeface="Lato"/>
                <a:sym typeface="Lato"/>
              </a:rPr>
              <a:t>- filling one of the answers</a:t>
            </a:r>
            <a:endParaRPr>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43"/>
          <p:cNvSpPr txBox="1">
            <a:spLocks noGrp="1"/>
          </p:cNvSpPr>
          <p:nvPr>
            <p:ph type="title"/>
          </p:nvPr>
        </p:nvSpPr>
        <p:spPr>
          <a:xfrm>
            <a:off x="720000" y="239975"/>
            <a:ext cx="7704000" cy="47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FUTURE PLAN</a:t>
            </a:r>
            <a:endParaRPr>
              <a:solidFill>
                <a:schemeClr val="dk2"/>
              </a:solidFill>
            </a:endParaRPr>
          </a:p>
        </p:txBody>
      </p:sp>
      <p:sp>
        <p:nvSpPr>
          <p:cNvPr id="787" name="Google Shape;787;p43"/>
          <p:cNvSpPr txBox="1"/>
          <p:nvPr/>
        </p:nvSpPr>
        <p:spPr>
          <a:xfrm>
            <a:off x="903050" y="1350775"/>
            <a:ext cx="7221600" cy="9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Free play mode. The players can play the notes freely. They can even compose a song here or follow the music sheet provided! The notes can be played will increase as soon as the player unlock more pasta character. Unlock skin can be used here to customize your pasta characters.</a:t>
            </a:r>
            <a:endParaRPr>
              <a:solidFill>
                <a:schemeClr val="dk1"/>
              </a:solidFill>
              <a:latin typeface="Lato"/>
              <a:ea typeface="Lato"/>
              <a:cs typeface="Lato"/>
              <a:sym typeface="Lato"/>
            </a:endParaRPr>
          </a:p>
        </p:txBody>
      </p:sp>
      <p:sp>
        <p:nvSpPr>
          <p:cNvPr id="788" name="Google Shape;788;p43"/>
          <p:cNvSpPr txBox="1"/>
          <p:nvPr/>
        </p:nvSpPr>
        <p:spPr>
          <a:xfrm>
            <a:off x="828028" y="921163"/>
            <a:ext cx="27729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2"/>
                </a:solidFill>
                <a:latin typeface="Poppins"/>
                <a:ea typeface="Poppins"/>
                <a:cs typeface="Poppins"/>
                <a:sym typeface="Poppins"/>
              </a:rPr>
              <a:t>Tempo Rubato</a:t>
            </a:r>
            <a:endParaRPr sz="2400" b="1">
              <a:solidFill>
                <a:schemeClr val="dk2"/>
              </a:solidFill>
              <a:latin typeface="Poppins"/>
              <a:ea typeface="Poppins"/>
              <a:cs typeface="Poppins"/>
              <a:sym typeface="Poppins"/>
            </a:endParaRPr>
          </a:p>
        </p:txBody>
      </p:sp>
      <p:pic>
        <p:nvPicPr>
          <p:cNvPr id="789" name="Google Shape;789;p43"/>
          <p:cNvPicPr preferRelativeResize="0"/>
          <p:nvPr/>
        </p:nvPicPr>
        <p:blipFill>
          <a:blip r:embed="rId3">
            <a:alphaModFix/>
          </a:blip>
          <a:stretch>
            <a:fillRect/>
          </a:stretch>
        </p:blipFill>
        <p:spPr>
          <a:xfrm>
            <a:off x="227950" y="2599600"/>
            <a:ext cx="4217502" cy="1945774"/>
          </a:xfrm>
          <a:prstGeom prst="rect">
            <a:avLst/>
          </a:prstGeom>
          <a:noFill/>
          <a:ln>
            <a:noFill/>
          </a:ln>
        </p:spPr>
      </p:pic>
      <p:pic>
        <p:nvPicPr>
          <p:cNvPr id="790" name="Google Shape;790;p43"/>
          <p:cNvPicPr preferRelativeResize="0"/>
          <p:nvPr/>
        </p:nvPicPr>
        <p:blipFill>
          <a:blip r:embed="rId4">
            <a:alphaModFix/>
          </a:blip>
          <a:stretch>
            <a:fillRect/>
          </a:stretch>
        </p:blipFill>
        <p:spPr>
          <a:xfrm>
            <a:off x="4707450" y="2599600"/>
            <a:ext cx="4217478" cy="1945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4"/>
          <p:cNvSpPr txBox="1"/>
          <p:nvPr/>
        </p:nvSpPr>
        <p:spPr>
          <a:xfrm>
            <a:off x="4953731" y="3066313"/>
            <a:ext cx="33501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1"/>
                </a:solidFill>
                <a:latin typeface="Poppins"/>
                <a:ea typeface="Poppins"/>
                <a:cs typeface="Poppins"/>
                <a:sym typeface="Poppins"/>
              </a:rPr>
              <a:t>Kitchen Troublemaker</a:t>
            </a:r>
            <a:endParaRPr sz="2400" b="1">
              <a:solidFill>
                <a:schemeClr val="lt1"/>
              </a:solidFill>
              <a:latin typeface="Poppins"/>
              <a:ea typeface="Poppins"/>
              <a:cs typeface="Poppins"/>
              <a:sym typeface="Poppins"/>
            </a:endParaRPr>
          </a:p>
        </p:txBody>
      </p:sp>
      <p:sp>
        <p:nvSpPr>
          <p:cNvPr id="796" name="Google Shape;796;p44"/>
          <p:cNvSpPr txBox="1"/>
          <p:nvPr/>
        </p:nvSpPr>
        <p:spPr>
          <a:xfrm>
            <a:off x="4851574" y="3410200"/>
            <a:ext cx="35544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There is disturbance during the performance! Try to overcome it and find the correct notes. </a:t>
            </a:r>
            <a:endParaRPr>
              <a:solidFill>
                <a:schemeClr val="dk1"/>
              </a:solidFill>
              <a:latin typeface="Lato"/>
              <a:ea typeface="Lato"/>
              <a:cs typeface="Lato"/>
              <a:sym typeface="Lato"/>
            </a:endParaRPr>
          </a:p>
        </p:txBody>
      </p:sp>
      <p:sp>
        <p:nvSpPr>
          <p:cNvPr id="797" name="Google Shape;797;p44"/>
          <p:cNvSpPr txBox="1"/>
          <p:nvPr/>
        </p:nvSpPr>
        <p:spPr>
          <a:xfrm>
            <a:off x="724200" y="3066325"/>
            <a:ext cx="37605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2"/>
                </a:solidFill>
                <a:latin typeface="Poppins"/>
                <a:ea typeface="Poppins"/>
                <a:cs typeface="Poppins"/>
                <a:sym typeface="Poppins"/>
              </a:rPr>
              <a:t>Seasoning Harmony</a:t>
            </a:r>
            <a:endParaRPr sz="2400" b="1">
              <a:solidFill>
                <a:schemeClr val="dk2"/>
              </a:solidFill>
              <a:latin typeface="Poppins"/>
              <a:ea typeface="Poppins"/>
              <a:cs typeface="Poppins"/>
              <a:sym typeface="Poppins"/>
            </a:endParaRPr>
          </a:p>
        </p:txBody>
      </p:sp>
      <p:sp>
        <p:nvSpPr>
          <p:cNvPr id="798" name="Google Shape;798;p44"/>
          <p:cNvSpPr txBox="1"/>
          <p:nvPr/>
        </p:nvSpPr>
        <p:spPr>
          <a:xfrm>
            <a:off x="774450" y="3410200"/>
            <a:ext cx="3554400" cy="9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Harmony from seasoning increases the difficulty of game.</a:t>
            </a:r>
            <a:endParaRPr>
              <a:solidFill>
                <a:schemeClr val="dk1"/>
              </a:solidFill>
              <a:latin typeface="Lato"/>
              <a:ea typeface="Lato"/>
              <a:cs typeface="Lato"/>
              <a:sym typeface="Lato"/>
            </a:endParaRPr>
          </a:p>
        </p:txBody>
      </p:sp>
      <p:sp>
        <p:nvSpPr>
          <p:cNvPr id="799" name="Google Shape;799;p44"/>
          <p:cNvSpPr txBox="1"/>
          <p:nvPr/>
        </p:nvSpPr>
        <p:spPr>
          <a:xfrm>
            <a:off x="5750464" y="754100"/>
            <a:ext cx="2529300" cy="429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accent1"/>
                </a:solidFill>
                <a:latin typeface="Poppins"/>
                <a:ea typeface="Poppins"/>
                <a:cs typeface="Poppins"/>
                <a:sym typeface="Poppins"/>
              </a:rPr>
              <a:t>Surprise Meals</a:t>
            </a:r>
            <a:endParaRPr sz="2400" b="1">
              <a:solidFill>
                <a:schemeClr val="accent1"/>
              </a:solidFill>
              <a:latin typeface="Poppins"/>
              <a:ea typeface="Poppins"/>
              <a:cs typeface="Poppins"/>
              <a:sym typeface="Poppins"/>
            </a:endParaRPr>
          </a:p>
        </p:txBody>
      </p:sp>
      <p:sp>
        <p:nvSpPr>
          <p:cNvPr id="800" name="Google Shape;800;p44"/>
          <p:cNvSpPr txBox="1"/>
          <p:nvPr/>
        </p:nvSpPr>
        <p:spPr>
          <a:xfrm>
            <a:off x="4868613" y="1183700"/>
            <a:ext cx="3472200" cy="109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ato"/>
                <a:ea typeface="Lato"/>
                <a:cs typeface="Lato"/>
                <a:sym typeface="Lato"/>
              </a:rPr>
              <a:t>In tempo rubato, play certain notes during festival season to enter a secret level. Unlock special character or skin of pasta after clearing the levels.</a:t>
            </a:r>
            <a:endParaRPr>
              <a:solidFill>
                <a:schemeClr val="dk1"/>
              </a:solidFill>
              <a:latin typeface="Lato"/>
              <a:ea typeface="Lato"/>
              <a:cs typeface="Lato"/>
              <a:sym typeface="Lato"/>
            </a:endParaRPr>
          </a:p>
        </p:txBody>
      </p:sp>
      <p:sp>
        <p:nvSpPr>
          <p:cNvPr id="801" name="Google Shape;801;p44"/>
          <p:cNvSpPr txBox="1"/>
          <p:nvPr/>
        </p:nvSpPr>
        <p:spPr>
          <a:xfrm>
            <a:off x="803188" y="829100"/>
            <a:ext cx="3760500" cy="42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dk2"/>
                </a:solidFill>
                <a:latin typeface="Poppins"/>
                <a:ea typeface="Poppins"/>
                <a:cs typeface="Poppins"/>
                <a:sym typeface="Poppins"/>
              </a:rPr>
              <a:t>Pasta Fashion</a:t>
            </a:r>
            <a:endParaRPr sz="2400" b="1">
              <a:solidFill>
                <a:schemeClr val="dk2"/>
              </a:solidFill>
              <a:latin typeface="Poppins"/>
              <a:ea typeface="Poppins"/>
              <a:cs typeface="Poppins"/>
              <a:sym typeface="Poppins"/>
            </a:endParaRPr>
          </a:p>
        </p:txBody>
      </p:sp>
      <p:sp>
        <p:nvSpPr>
          <p:cNvPr id="802" name="Google Shape;802;p44"/>
          <p:cNvSpPr txBox="1"/>
          <p:nvPr/>
        </p:nvSpPr>
        <p:spPr>
          <a:xfrm>
            <a:off x="803188" y="1211200"/>
            <a:ext cx="3554400" cy="9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The pasta will have their own fashion too! Various type of pasta skin can be bought from shop or get limited skin during special event.</a:t>
            </a:r>
            <a:endParaRPr>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45"/>
          <p:cNvSpPr txBox="1">
            <a:spLocks noGrp="1"/>
          </p:cNvSpPr>
          <p:nvPr>
            <p:ph type="title"/>
          </p:nvPr>
        </p:nvSpPr>
        <p:spPr>
          <a:xfrm>
            <a:off x="1635600" y="1718925"/>
            <a:ext cx="5872800" cy="230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 </a:t>
            </a:r>
            <a:r>
              <a:rPr lang="en" sz="5400" dirty="0">
                <a:solidFill>
                  <a:schemeClr val="dk2"/>
                </a:solidFill>
              </a:rPr>
              <a:t>Q &amp; A</a:t>
            </a:r>
            <a:endParaRPr sz="5400" dirty="0">
              <a:solidFill>
                <a:schemeClr val="dk2"/>
              </a:solidFill>
            </a:endParaRPr>
          </a:p>
        </p:txBody>
      </p:sp>
    </p:spTree>
  </p:cSld>
  <p:clrMapOvr>
    <a:masterClrMapping/>
  </p:clrMapOvr>
</p:sld>
</file>

<file path=ppt/theme/theme1.xml><?xml version="1.0" encoding="utf-8"?>
<a:theme xmlns:a="http://schemas.openxmlformats.org/drawingml/2006/main" name="Italian Restaurant Newsletter to Celebrate World Pasta Day by Slidesgo">
  <a:themeElements>
    <a:clrScheme name="Simple Light">
      <a:dk1>
        <a:srgbClr val="46251B"/>
      </a:dk1>
      <a:lt1>
        <a:srgbClr val="894C34"/>
      </a:lt1>
      <a:dk2>
        <a:srgbClr val="F9B44E"/>
      </a:dk2>
      <a:lt2>
        <a:srgbClr val="FDF2D4"/>
      </a:lt2>
      <a:accent1>
        <a:srgbClr val="FDD98A"/>
      </a:accent1>
      <a:accent2>
        <a:srgbClr val="FFFFFF"/>
      </a:accent2>
      <a:accent3>
        <a:srgbClr val="FFFFFF"/>
      </a:accent3>
      <a:accent4>
        <a:srgbClr val="FFFFFF"/>
      </a:accent4>
      <a:accent5>
        <a:srgbClr val="FFFFFF"/>
      </a:accent5>
      <a:accent6>
        <a:srgbClr val="FFFFFF"/>
      </a:accent6>
      <a:hlink>
        <a:srgbClr val="4625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331</Words>
  <Application>Microsoft Office PowerPoint</Application>
  <PresentationFormat>On-screen Show (16:9)</PresentationFormat>
  <Paragraphs>49</Paragraphs>
  <Slides>9</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Itim</vt:lpstr>
      <vt:lpstr>Roboto</vt:lpstr>
      <vt:lpstr>Livvic</vt:lpstr>
      <vt:lpstr>Arial</vt:lpstr>
      <vt:lpstr>Anton</vt:lpstr>
      <vt:lpstr>Lato</vt:lpstr>
      <vt:lpstr>Poppins</vt:lpstr>
      <vt:lpstr>Roboto Condensed Light</vt:lpstr>
      <vt:lpstr>Italian Restaurant Newsletter to Celebrate World Pasta Day by Slidesgo</vt:lpstr>
      <vt:lpstr>PASTA HARMONIA TEAM ARIGATO</vt:lpstr>
      <vt:lpstr>TEAM ARIGATO</vt:lpstr>
      <vt:lpstr>GAME STORY</vt:lpstr>
      <vt:lpstr>PowerPoint Presentation</vt:lpstr>
      <vt:lpstr>UNIQUE SELLING POINTS</vt:lpstr>
      <vt:lpstr>MONETIZATION</vt:lpstr>
      <vt:lpstr>FUTURE PLAN</vt:lpstr>
      <vt:lpstr>PowerPoint Presentation</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PASTA HARMONIA TEAM ARIGATO</dc:title>
  <cp:lastModifiedBy>Xue Kee Kiew</cp:lastModifiedBy>
  <cp:revision>1</cp:revision>
  <dcterms:modified xsi:type="dcterms:W3CDTF">2023-02-21T16:56:01Z</dcterms:modified>
</cp:coreProperties>
</file>